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59" r:id="rId6"/>
    <p:sldId id="273" r:id="rId7"/>
    <p:sldId id="274" r:id="rId8"/>
    <p:sldId id="275" r:id="rId9"/>
    <p:sldId id="276" r:id="rId1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chreiber" userId="dd97fd09-9c55-48bb-94bf-99d93a322bf0" providerId="ADAL" clId="{637035CD-CC06-4DBE-AB4C-D04852D716A1}"/>
    <pc:docChg chg="delSld">
      <pc:chgData name="Patrick Schreiber" userId="dd97fd09-9c55-48bb-94bf-99d93a322bf0" providerId="ADAL" clId="{637035CD-CC06-4DBE-AB4C-D04852D716A1}" dt="2025-07-29T07:50:11.340" v="10" actId="47"/>
      <pc:docMkLst>
        <pc:docMk/>
      </pc:docMkLst>
      <pc:sldChg chg="del">
        <pc:chgData name="Patrick Schreiber" userId="dd97fd09-9c55-48bb-94bf-99d93a322bf0" providerId="ADAL" clId="{637035CD-CC06-4DBE-AB4C-D04852D716A1}" dt="2025-07-29T07:50:04.072" v="2" actId="47"/>
        <pc:sldMkLst>
          <pc:docMk/>
          <pc:sldMk cId="1476846836" sldId="260"/>
        </pc:sldMkLst>
      </pc:sldChg>
      <pc:sldChg chg="del">
        <pc:chgData name="Patrick Schreiber" userId="dd97fd09-9c55-48bb-94bf-99d93a322bf0" providerId="ADAL" clId="{637035CD-CC06-4DBE-AB4C-D04852D716A1}" dt="2025-07-29T07:50:06.276" v="4" actId="47"/>
        <pc:sldMkLst>
          <pc:docMk/>
          <pc:sldMk cId="3297041522" sldId="261"/>
        </pc:sldMkLst>
      </pc:sldChg>
      <pc:sldChg chg="del">
        <pc:chgData name="Patrick Schreiber" userId="dd97fd09-9c55-48bb-94bf-99d93a322bf0" providerId="ADAL" clId="{637035CD-CC06-4DBE-AB4C-D04852D716A1}" dt="2025-07-29T07:50:10.550" v="9" actId="47"/>
        <pc:sldMkLst>
          <pc:docMk/>
          <pc:sldMk cId="4112815376" sldId="263"/>
        </pc:sldMkLst>
      </pc:sldChg>
      <pc:sldChg chg="del">
        <pc:chgData name="Patrick Schreiber" userId="dd97fd09-9c55-48bb-94bf-99d93a322bf0" providerId="ADAL" clId="{637035CD-CC06-4DBE-AB4C-D04852D716A1}" dt="2025-07-29T07:50:11.340" v="10" actId="47"/>
        <pc:sldMkLst>
          <pc:docMk/>
          <pc:sldMk cId="2055843882" sldId="267"/>
        </pc:sldMkLst>
      </pc:sldChg>
      <pc:sldChg chg="del">
        <pc:chgData name="Patrick Schreiber" userId="dd97fd09-9c55-48bb-94bf-99d93a322bf0" providerId="ADAL" clId="{637035CD-CC06-4DBE-AB4C-D04852D716A1}" dt="2025-07-29T07:50:08.119" v="6" actId="47"/>
        <pc:sldMkLst>
          <pc:docMk/>
          <pc:sldMk cId="3153644157" sldId="268"/>
        </pc:sldMkLst>
      </pc:sldChg>
      <pc:sldChg chg="del">
        <pc:chgData name="Patrick Schreiber" userId="dd97fd09-9c55-48bb-94bf-99d93a322bf0" providerId="ADAL" clId="{637035CD-CC06-4DBE-AB4C-D04852D716A1}" dt="2025-07-29T07:50:07.235" v="5" actId="47"/>
        <pc:sldMkLst>
          <pc:docMk/>
          <pc:sldMk cId="1218436116" sldId="269"/>
        </pc:sldMkLst>
      </pc:sldChg>
      <pc:sldChg chg="del">
        <pc:chgData name="Patrick Schreiber" userId="dd97fd09-9c55-48bb-94bf-99d93a322bf0" providerId="ADAL" clId="{637035CD-CC06-4DBE-AB4C-D04852D716A1}" dt="2025-07-29T07:50:05.240" v="3" actId="47"/>
        <pc:sldMkLst>
          <pc:docMk/>
          <pc:sldMk cId="984813419" sldId="271"/>
        </pc:sldMkLst>
      </pc:sldChg>
      <pc:sldChg chg="del">
        <pc:chgData name="Patrick Schreiber" userId="dd97fd09-9c55-48bb-94bf-99d93a322bf0" providerId="ADAL" clId="{637035CD-CC06-4DBE-AB4C-D04852D716A1}" dt="2025-07-29T07:50:08.725" v="7" actId="47"/>
        <pc:sldMkLst>
          <pc:docMk/>
          <pc:sldMk cId="1461221927" sldId="272"/>
        </pc:sldMkLst>
      </pc:sldChg>
      <pc:sldChg chg="del">
        <pc:chgData name="Patrick Schreiber" userId="dd97fd09-9c55-48bb-94bf-99d93a322bf0" providerId="ADAL" clId="{637035CD-CC06-4DBE-AB4C-D04852D716A1}" dt="2025-07-29T07:50:03.174" v="1" actId="47"/>
        <pc:sldMkLst>
          <pc:docMk/>
          <pc:sldMk cId="3948113095" sldId="279"/>
        </pc:sldMkLst>
      </pc:sldChg>
      <pc:sldChg chg="del">
        <pc:chgData name="Patrick Schreiber" userId="dd97fd09-9c55-48bb-94bf-99d93a322bf0" providerId="ADAL" clId="{637035CD-CC06-4DBE-AB4C-D04852D716A1}" dt="2025-07-29T07:50:00.831" v="0" actId="47"/>
        <pc:sldMkLst>
          <pc:docMk/>
          <pc:sldMk cId="705275729" sldId="280"/>
        </pc:sldMkLst>
      </pc:sldChg>
      <pc:sldChg chg="del">
        <pc:chgData name="Patrick Schreiber" userId="dd97fd09-9c55-48bb-94bf-99d93a322bf0" providerId="ADAL" clId="{637035CD-CC06-4DBE-AB4C-D04852D716A1}" dt="2025-07-29T07:50:09.700" v="8" actId="47"/>
        <pc:sldMkLst>
          <pc:docMk/>
          <pc:sldMk cId="1398672407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D8DE-2A3E-3142-9FCA-38A468A732D8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6AFC5-968F-8346-8494-DEEA3C64F3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56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01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6BDE-E978-71E2-0FDA-C90FF5632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00CC40-730F-0ECF-5480-B6B4B763E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F09643-0483-9D4E-6C0B-5E366D69A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4F562-AD3E-4F22-70FD-129EBF652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10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1A72-C94A-9B9E-1BBF-3CC0594B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33911A-FC86-B7EC-AE5F-C18334C75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71DF2F-F60C-2309-27A5-F486F40F7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39751-6A9A-C845-4466-49BC89433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90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EC2A-63A5-F135-19ED-19789268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BFE4D6-6EA7-4AC9-496C-F7B7BAAD4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6804F38-4DD1-6E59-026E-28D7D34F6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74A9CD-838A-339F-8AF7-9A9B0A278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80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7BB32-0209-4579-0B52-3C30D591D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CD92A4-6BD9-A9DC-FDC4-15DADC57E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070C2F-26BB-81F0-1468-B3B15D5F0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B736C-6FFF-2B78-E41A-7A0C18043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30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885A628-4F4E-151A-5870-56599E416A24}"/>
              </a:ext>
            </a:extLst>
          </p:cNvPr>
          <p:cNvSpPr txBox="1"/>
          <p:nvPr userDrawn="1"/>
        </p:nvSpPr>
        <p:spPr>
          <a:xfrm>
            <a:off x="501650" y="2971800"/>
            <a:ext cx="51117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25</a:t>
            </a:r>
            <a:r>
              <a:rPr lang="de-DE" sz="1600" baseline="30000" dirty="0">
                <a:effectLst/>
                <a:latin typeface="Geist Medium" pitchFamily="2" charset="77"/>
              </a:rPr>
              <a:t>th</a:t>
            </a:r>
            <a:r>
              <a:rPr lang="de-DE" sz="1600" dirty="0">
                <a:effectLst/>
                <a:latin typeface="Geist Medium" pitchFamily="2" charset="77"/>
              </a:rPr>
              <a:t> International Conference </a:t>
            </a:r>
          </a:p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on Emergency Medicine</a:t>
            </a:r>
          </a:p>
          <a:p>
            <a:pPr>
              <a:buNone/>
            </a:pPr>
            <a:endParaRPr lang="de-DE" sz="1600" dirty="0">
              <a:latin typeface="Geist Medium" pitchFamily="2" charset="77"/>
            </a:endParaRPr>
          </a:p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9–13 June 2026 – Hamburg, Germany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effectLst/>
                <a:latin typeface="Geist Medium" pitchFamily="2" charset="77"/>
                <a:ea typeface="Geist Medium" pitchFamily="2" charset="77"/>
                <a:cs typeface="Geist Medium" pitchFamily="2" charset="77"/>
              </a:rPr>
              <a:t>icem2026.com</a:t>
            </a:r>
          </a:p>
          <a:p>
            <a:pPr>
              <a:spcAft>
                <a:spcPts val="217"/>
              </a:spcAft>
            </a:pPr>
            <a:endParaRPr lang="de-DE" sz="1600" dirty="0">
              <a:effectLst/>
              <a:latin typeface="Geist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D010DC-3AD3-9E2A-98C8-BEB59C6BF200}"/>
              </a:ext>
            </a:extLst>
          </p:cNvPr>
          <p:cNvSpPr txBox="1"/>
          <p:nvPr userDrawn="1"/>
        </p:nvSpPr>
        <p:spPr>
          <a:xfrm>
            <a:off x="469900" y="4578350"/>
            <a:ext cx="480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50">
                <a:latin typeface="Geist Medium" pitchFamily="2" charset="77"/>
              </a:rPr>
              <a:t>i</a:t>
            </a:r>
            <a:r>
              <a:rPr lang="de-DE" sz="1050">
                <a:effectLst/>
                <a:latin typeface="Geist Medium" pitchFamily="2" charset="77"/>
              </a:rPr>
              <a:t>n </a:t>
            </a:r>
            <a:r>
              <a:rPr lang="de-DE" sz="1050" err="1">
                <a:effectLst/>
                <a:latin typeface="Geist Medium" pitchFamily="2" charset="77"/>
              </a:rPr>
              <a:t>conjunction</a:t>
            </a:r>
            <a:r>
              <a:rPr lang="de-DE" sz="1050">
                <a:effectLst/>
                <a:latin typeface="Geist Medium" pitchFamily="2" charset="77"/>
              </a:rPr>
              <a:t> with </a:t>
            </a:r>
            <a:r>
              <a:rPr lang="de-DE" sz="1050" err="1">
                <a:effectLst/>
                <a:latin typeface="Geist Medium" pitchFamily="2" charset="77"/>
              </a:rPr>
              <a:t>the</a:t>
            </a:r>
            <a:r>
              <a:rPr lang="de-DE" sz="1050">
                <a:effectLst/>
                <a:latin typeface="Geist Medium" pitchFamily="2" charset="77"/>
              </a:rPr>
              <a:t> Annual Conference </a:t>
            </a:r>
          </a:p>
          <a:p>
            <a:r>
              <a:rPr lang="de-DE" sz="1050">
                <a:effectLst/>
                <a:latin typeface="Geist Medium" pitchFamily="2" charset="77"/>
              </a:rPr>
              <a:t>German Society </a:t>
            </a:r>
            <a:r>
              <a:rPr lang="de-DE" sz="1050" err="1">
                <a:effectLst/>
                <a:latin typeface="Geist Medium" pitchFamily="2" charset="77"/>
              </a:rPr>
              <a:t>for</a:t>
            </a:r>
            <a:r>
              <a:rPr lang="de-DE" sz="1050">
                <a:effectLst/>
                <a:latin typeface="Geist Medium" pitchFamily="2" charset="77"/>
              </a:rPr>
              <a:t> Emergency Medicine</a:t>
            </a:r>
          </a:p>
        </p:txBody>
      </p:sp>
      <p:sp>
        <p:nvSpPr>
          <p:cNvPr id="9" name="Abgerundetes Rechteck 2">
            <a:extLst>
              <a:ext uri="{FF2B5EF4-FFF2-40B4-BE49-F238E27FC236}">
                <a16:creationId xmlns:a16="http://schemas.microsoft.com/office/drawing/2014/main" id="{166805DA-DC5F-DE27-F3CF-8EA744299398}"/>
              </a:ext>
            </a:extLst>
          </p:cNvPr>
          <p:cNvSpPr/>
          <p:nvPr userDrawn="1"/>
        </p:nvSpPr>
        <p:spPr>
          <a:xfrm>
            <a:off x="5668162" y="3961555"/>
            <a:ext cx="2911295" cy="94483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C52EEE-E0A0-81AB-94C8-354176404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750" y="4089872"/>
            <a:ext cx="720000" cy="72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4376E1D-0086-A8F7-518D-0449B22CE2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8575" y="4089872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37DE0E-826C-9318-0789-992DC1042540}"/>
              </a:ext>
            </a:extLst>
          </p:cNvPr>
          <p:cNvSpPr txBox="1"/>
          <p:nvPr userDrawn="1"/>
        </p:nvSpPr>
        <p:spPr>
          <a:xfrm>
            <a:off x="7558512" y="4101473"/>
            <a:ext cx="16638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Stay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up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to</a:t>
            </a:r>
            <a:endParaRPr lang="de-DE" sz="1300">
              <a:solidFill>
                <a:schemeClr val="bg1"/>
              </a:solidFill>
              <a:latin typeface="Geist Medium" pitchFamily="2" charset="77"/>
            </a:endParaRPr>
          </a:p>
          <a:p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date and </a:t>
            </a:r>
          </a:p>
          <a:p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follow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us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!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88B5AF6-DF50-E7C5-D7B0-2BB1133FE8AC}"/>
              </a:ext>
            </a:extLst>
          </p:cNvPr>
          <p:cNvGrpSpPr/>
          <p:nvPr userDrawn="1"/>
        </p:nvGrpSpPr>
        <p:grpSpPr>
          <a:xfrm>
            <a:off x="4572000" y="249226"/>
            <a:ext cx="3990078" cy="2626061"/>
            <a:chOff x="4572000" y="249226"/>
            <a:chExt cx="3990078" cy="262606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3EC8B10-1DD5-BF22-BD10-3F2651B47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249226"/>
              <a:ext cx="3990078" cy="2547043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ABA8B59-BB6C-A116-3053-0A54880BD589}"/>
                </a:ext>
              </a:extLst>
            </p:cNvPr>
            <p:cNvSpPr/>
            <p:nvPr/>
          </p:nvSpPr>
          <p:spPr>
            <a:xfrm>
              <a:off x="5613400" y="2710543"/>
              <a:ext cx="945175" cy="164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D1FB9F35-3B91-257C-0F31-816E1D2B2740}"/>
              </a:ext>
            </a:extLst>
          </p:cNvPr>
          <p:cNvSpPr txBox="1"/>
          <p:nvPr userDrawn="1"/>
        </p:nvSpPr>
        <p:spPr>
          <a:xfrm>
            <a:off x="6432891" y="3479631"/>
            <a:ext cx="263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effectLst/>
                <a:latin typeface="Geist Medium" pitchFamily="2" charset="77"/>
              </a:rPr>
              <a:t>#wetogetherforward </a:t>
            </a:r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0C01-D865-5542-23A3-88E15EC4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A2D0BC7-4C0F-7112-F3FA-14BBAEE16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3363">
            <a:off x="2611832" y="3999653"/>
            <a:ext cx="3224160" cy="4189157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F098DC53-C506-A717-67B9-7C207B5CA752}"/>
              </a:ext>
            </a:extLst>
          </p:cNvPr>
          <p:cNvSpPr txBox="1"/>
          <p:nvPr/>
        </p:nvSpPr>
        <p:spPr>
          <a:xfrm>
            <a:off x="138896" y="165274"/>
            <a:ext cx="879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>
                <a:solidFill>
                  <a:srgbClr val="FFFFFF"/>
                </a:solidFill>
                <a:latin typeface="Geist-Regular"/>
              </a:rPr>
              <a:t>Headline1</a:t>
            </a:r>
            <a:endParaRPr lang="de-DE" sz="1800" b="0" i="0" u="none" strike="noStrike" baseline="0" dirty="0">
              <a:solidFill>
                <a:srgbClr val="FFFFFF"/>
              </a:solidFill>
              <a:latin typeface="Geist-Regular"/>
            </a:endParaRPr>
          </a:p>
          <a:p>
            <a:pPr algn="r"/>
            <a:r>
              <a:rPr lang="en-US" sz="1800" b="1" i="0" u="none" strike="noStrike" baseline="0" dirty="0">
                <a:solidFill>
                  <a:srgbClr val="FFFFFF"/>
                </a:solidFill>
                <a:latin typeface="Geist-Regular"/>
              </a:rPr>
              <a:t>headline2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B98ADA-27DA-03E9-9DCD-D55E3BD42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C6DD-26C3-2E48-AE0D-4910E793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2D9FE52-0353-E304-62F2-E9BBC09BC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79">
            <a:off x="6152597" y="2406283"/>
            <a:ext cx="2811831" cy="36534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91561B9-BA16-5A5D-51FB-982C50C13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B2FB7D4-4F93-E008-29DE-5A49B9586E47}"/>
              </a:ext>
            </a:extLst>
          </p:cNvPr>
          <p:cNvSpPr txBox="1"/>
          <p:nvPr/>
        </p:nvSpPr>
        <p:spPr>
          <a:xfrm>
            <a:off x="121584" y="165274"/>
            <a:ext cx="880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>
                <a:solidFill>
                  <a:srgbClr val="FFFFFF"/>
                </a:solidFill>
                <a:latin typeface="Geist-Regular"/>
              </a:rPr>
              <a:t>Headline1</a:t>
            </a:r>
            <a:endParaRPr lang="de-DE" sz="1800" b="0" i="0" u="none" strike="noStrike" baseline="0">
              <a:solidFill>
                <a:srgbClr val="FFFFFF"/>
              </a:solidFill>
              <a:latin typeface="Geist-Regular"/>
            </a:endParaRPr>
          </a:p>
          <a:p>
            <a:pPr algn="r"/>
            <a:r>
              <a:rPr lang="en-US" sz="1800" b="1" i="0" u="none" strike="noStrike" baseline="0">
                <a:solidFill>
                  <a:srgbClr val="FFFFFF"/>
                </a:solidFill>
                <a:latin typeface="Geist-Regular"/>
              </a:rPr>
              <a:t>headline2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204096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FB6E6-1EE5-BBFE-F866-3E1208F8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08B54E7-C84B-273E-970C-B4A92072F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5347">
            <a:off x="7513059" y="1969297"/>
            <a:ext cx="2583147" cy="33592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8AD474-CF7B-0600-818F-01141BB3E5C5}"/>
              </a:ext>
            </a:extLst>
          </p:cNvPr>
          <p:cNvSpPr txBox="1"/>
          <p:nvPr/>
        </p:nvSpPr>
        <p:spPr>
          <a:xfrm>
            <a:off x="7558512" y="4101473"/>
            <a:ext cx="16638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Stay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up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to</a:t>
            </a:r>
            <a:endParaRPr lang="de-DE" sz="1300">
              <a:solidFill>
                <a:schemeClr val="bg1"/>
              </a:solidFill>
              <a:latin typeface="Geist Medium" pitchFamily="2" charset="77"/>
            </a:endParaRPr>
          </a:p>
          <a:p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date and </a:t>
            </a:r>
          </a:p>
          <a:p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follow </a:t>
            </a:r>
            <a:r>
              <a:rPr lang="de-DE" sz="1300" err="1">
                <a:solidFill>
                  <a:schemeClr val="bg1"/>
                </a:solidFill>
                <a:effectLst/>
                <a:latin typeface="Geist Medium" pitchFamily="2" charset="77"/>
              </a:rPr>
              <a:t>us</a:t>
            </a:r>
            <a:r>
              <a:rPr lang="de-DE" sz="1300">
                <a:solidFill>
                  <a:schemeClr val="bg1"/>
                </a:solidFill>
                <a:effectLst/>
                <a:latin typeface="Geist Medium" pitchFamily="2" charset="77"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7C08CC-18A1-2D21-0AB5-F98386EB3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389480-8FCA-B25F-63E3-29344C44549D}"/>
              </a:ext>
            </a:extLst>
          </p:cNvPr>
          <p:cNvSpPr txBox="1"/>
          <p:nvPr/>
        </p:nvSpPr>
        <p:spPr>
          <a:xfrm>
            <a:off x="121584" y="165274"/>
            <a:ext cx="880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>
                <a:solidFill>
                  <a:srgbClr val="FFFFFF"/>
                </a:solidFill>
                <a:latin typeface="Geist-Regular"/>
              </a:rPr>
              <a:t>Headline1</a:t>
            </a:r>
            <a:endParaRPr lang="de-DE" sz="1800" b="0" i="0" u="none" strike="noStrike" baseline="0">
              <a:solidFill>
                <a:srgbClr val="FFFFFF"/>
              </a:solidFill>
              <a:latin typeface="Geist-Regular"/>
            </a:endParaRPr>
          </a:p>
          <a:p>
            <a:pPr algn="r"/>
            <a:r>
              <a:rPr lang="en-US" sz="1800" b="1" i="0" u="none" strike="noStrike" baseline="0">
                <a:solidFill>
                  <a:srgbClr val="FFFFFF"/>
                </a:solidFill>
                <a:latin typeface="Geist-Regular"/>
              </a:rPr>
              <a:t>headline2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29633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D94F-B348-C091-6047-A205D035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68B093-811F-8F86-D19D-D924735F7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367137F-5D2E-8FFE-734E-9A898D07283E}"/>
              </a:ext>
            </a:extLst>
          </p:cNvPr>
          <p:cNvSpPr txBox="1"/>
          <p:nvPr/>
        </p:nvSpPr>
        <p:spPr>
          <a:xfrm>
            <a:off x="3530184" y="165274"/>
            <a:ext cx="539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>
                <a:solidFill>
                  <a:srgbClr val="FFFFFF"/>
                </a:solidFill>
                <a:latin typeface="Geist-Regular"/>
              </a:rPr>
              <a:t>Headline1</a:t>
            </a:r>
            <a:endParaRPr lang="de-DE" sz="1800" b="0" i="0" u="none" strike="noStrike" baseline="0" dirty="0">
              <a:solidFill>
                <a:srgbClr val="FFFFFF"/>
              </a:solidFill>
              <a:latin typeface="Geist-Regular"/>
            </a:endParaRPr>
          </a:p>
          <a:p>
            <a:pPr algn="r"/>
            <a:r>
              <a:rPr lang="en-US" sz="1800" b="1" i="0" u="none" strike="noStrike" baseline="0" dirty="0">
                <a:solidFill>
                  <a:srgbClr val="FFFFFF"/>
                </a:solidFill>
                <a:latin typeface="Geist-Regular"/>
              </a:rPr>
              <a:t>headline2</a:t>
            </a:r>
            <a:endParaRPr lang="de-DE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9AF1AF-34D0-5B03-377A-D3EB6D89A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656" y="4258409"/>
            <a:ext cx="3255290" cy="34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aa10987286b740402d8cb41a02dce625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e2c957b56dbba73fa55af00ccfe5bbe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f44caba-6827-4034-9af7-e1d1a128d90b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f44caba-6827-4034-9af7-e1d1a128d90b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FF14CCED-7C55-46AC-9FF7-36283EE02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ACD0D-BBD8-47AD-8132-EF526F304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A95A8F-5BB5-4EA8-857B-26520E676DA0}">
  <ds:schemaRefs>
    <ds:schemaRef ds:uri="http://schemas.microsoft.com/office/2006/documentManagement/types"/>
    <ds:schemaRef ds:uri="c82cca38-21c0-4085-b597-6714eaf117dc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e58eaca8-f4da-4d53-a948-ecd7d12d3e4a"/>
    <ds:schemaRef ds:uri="http://schemas.openxmlformats.org/package/2006/metadata/core-properties"/>
    <ds:schemaRef ds:uri="11dbbd15-56a6-4a36-99c3-e06f7c17aee8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BCDE3B3-E82A-42EB-B0B5-34EBB9264B0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Benutzerdefiniert</PresentationFormat>
  <Paragraphs>16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Arial</vt:lpstr>
      <vt:lpstr>Geist Medium</vt:lpstr>
      <vt:lpstr>Geist-Regular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Patrick Schreiber</cp:lastModifiedBy>
  <cp:revision>3</cp:revision>
  <dcterms:created xsi:type="dcterms:W3CDTF">2021-04-30T12:51:15Z</dcterms:created>
  <dcterms:modified xsi:type="dcterms:W3CDTF">2025-07-29T07:50:20Z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Inhalt">
    <vt:lpwstr/>
  </property>
  <property fmtid="{D5CDD505-2E9C-101B-9397-08002B2CF9AE}" pid="5" name="Bereich">
    <vt:lpwstr/>
  </property>
  <property fmtid="{D5CDD505-2E9C-101B-9397-08002B2CF9AE}" pid="6" name="Darstellung">
    <vt:lpwstr/>
  </property>
  <property fmtid="{D5CDD505-2E9C-101B-9397-08002B2CF9AE}" pid="7" name="Ansicht">
    <vt:lpwstr/>
  </property>
  <property fmtid="{D5CDD505-2E9C-101B-9397-08002B2CF9AE}" pid="8" name="Veranstaltungsart">
    <vt:lpwstr/>
  </property>
  <property fmtid="{D5CDD505-2E9C-101B-9397-08002B2CF9AE}" pid="9" name="Zielgruppe">
    <vt:lpwstr/>
  </property>
</Properties>
</file>