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2408396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75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3396" y="1086"/>
      </p:cViewPr>
      <p:guideLst>
        <p:guide orient="horz" pos="13482"/>
        <p:guide pos="75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95330-1639-44F4-9637-EBECAA5567F4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1BD6D-AEF9-4C30-A85F-B3842BAA5B2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69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1pPr>
    <a:lvl2pPr marL="1605275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2pPr>
    <a:lvl3pPr marL="3210550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3pPr>
    <a:lvl4pPr marL="4815825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4pPr>
    <a:lvl5pPr marL="6421100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5pPr>
    <a:lvl6pPr marL="8026375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6pPr>
    <a:lvl7pPr marL="9631650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7pPr>
    <a:lvl8pPr marL="11236924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8pPr>
    <a:lvl9pPr marL="12842199" algn="l" defTabSz="3210550" rtl="0" eaLnBrk="1" latinLnBrk="0" hangingPunct="1">
      <a:defRPr sz="42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71BD6D-AEF9-4C30-A85F-B3842BAA5B2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88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6297" y="7005156"/>
            <a:ext cx="20471369" cy="14902051"/>
          </a:xfrm>
        </p:spPr>
        <p:txBody>
          <a:bodyPr anchor="b"/>
          <a:lstStyle>
            <a:lvl1pPr algn="ctr">
              <a:defRPr sz="1580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0496" y="22481887"/>
            <a:ext cx="18062972" cy="10334331"/>
          </a:xfrm>
        </p:spPr>
        <p:txBody>
          <a:bodyPr/>
          <a:lstStyle>
            <a:lvl1pPr marL="0" indent="0" algn="ctr">
              <a:buNone/>
              <a:defRPr sz="6321"/>
            </a:lvl1pPr>
            <a:lvl2pPr marL="1204219" indent="0" algn="ctr">
              <a:buNone/>
              <a:defRPr sz="5268"/>
            </a:lvl2pPr>
            <a:lvl3pPr marL="2408438" indent="0" algn="ctr">
              <a:buNone/>
              <a:defRPr sz="4741"/>
            </a:lvl3pPr>
            <a:lvl4pPr marL="3612657" indent="0" algn="ctr">
              <a:buNone/>
              <a:defRPr sz="4214"/>
            </a:lvl4pPr>
            <a:lvl5pPr marL="4816876" indent="0" algn="ctr">
              <a:buNone/>
              <a:defRPr sz="4214"/>
            </a:lvl5pPr>
            <a:lvl6pPr marL="6021095" indent="0" algn="ctr">
              <a:buNone/>
              <a:defRPr sz="4214"/>
            </a:lvl6pPr>
            <a:lvl7pPr marL="7225314" indent="0" algn="ctr">
              <a:buNone/>
              <a:defRPr sz="4214"/>
            </a:lvl7pPr>
            <a:lvl8pPr marL="8429534" indent="0" algn="ctr">
              <a:buNone/>
              <a:defRPr sz="4214"/>
            </a:lvl8pPr>
            <a:lvl9pPr marL="9633753" indent="0" algn="ctr">
              <a:buNone/>
              <a:defRPr sz="421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950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758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20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35087" y="2278904"/>
            <a:ext cx="5193105" cy="3627421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55774" y="2278904"/>
            <a:ext cx="15278264" cy="3627421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5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19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230" y="10671229"/>
            <a:ext cx="20772418" cy="17805173"/>
          </a:xfrm>
        </p:spPr>
        <p:txBody>
          <a:bodyPr anchor="b"/>
          <a:lstStyle>
            <a:lvl1pPr>
              <a:defRPr sz="1580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3230" y="28644846"/>
            <a:ext cx="20772418" cy="9363320"/>
          </a:xfrm>
        </p:spPr>
        <p:txBody>
          <a:bodyPr/>
          <a:lstStyle>
            <a:lvl1pPr marL="0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1pPr>
            <a:lvl2pPr marL="1204219" indent="0">
              <a:buNone/>
              <a:defRPr sz="5268">
                <a:solidFill>
                  <a:schemeClr val="tx1">
                    <a:tint val="82000"/>
                  </a:schemeClr>
                </a:solidFill>
              </a:defRPr>
            </a:lvl2pPr>
            <a:lvl3pPr marL="2408438" indent="0">
              <a:buNone/>
              <a:defRPr sz="4741">
                <a:solidFill>
                  <a:schemeClr val="tx1">
                    <a:tint val="82000"/>
                  </a:schemeClr>
                </a:solidFill>
              </a:defRPr>
            </a:lvl3pPr>
            <a:lvl4pPr marL="3612657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4pPr>
            <a:lvl5pPr marL="4816876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5pPr>
            <a:lvl6pPr marL="6021095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6pPr>
            <a:lvl7pPr marL="7225314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7pPr>
            <a:lvl8pPr marL="8429534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8pPr>
            <a:lvl9pPr marL="9633753" indent="0">
              <a:buNone/>
              <a:defRPr sz="421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46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55773" y="11394520"/>
            <a:ext cx="10235684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506" y="11394520"/>
            <a:ext cx="10235684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71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09" y="2278913"/>
            <a:ext cx="20772418" cy="82734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8912" y="10492870"/>
            <a:ext cx="10188644" cy="5142393"/>
          </a:xfrm>
        </p:spPr>
        <p:txBody>
          <a:bodyPr anchor="b"/>
          <a:lstStyle>
            <a:lvl1pPr marL="0" indent="0">
              <a:buNone/>
              <a:defRPr sz="6321" b="1"/>
            </a:lvl1pPr>
            <a:lvl2pPr marL="1204219" indent="0">
              <a:buNone/>
              <a:defRPr sz="5268" b="1"/>
            </a:lvl2pPr>
            <a:lvl3pPr marL="2408438" indent="0">
              <a:buNone/>
              <a:defRPr sz="4741" b="1"/>
            </a:lvl3pPr>
            <a:lvl4pPr marL="3612657" indent="0">
              <a:buNone/>
              <a:defRPr sz="4214" b="1"/>
            </a:lvl4pPr>
            <a:lvl5pPr marL="4816876" indent="0">
              <a:buNone/>
              <a:defRPr sz="4214" b="1"/>
            </a:lvl5pPr>
            <a:lvl6pPr marL="6021095" indent="0">
              <a:buNone/>
              <a:defRPr sz="4214" b="1"/>
            </a:lvl6pPr>
            <a:lvl7pPr marL="7225314" indent="0">
              <a:buNone/>
              <a:defRPr sz="4214" b="1"/>
            </a:lvl7pPr>
            <a:lvl8pPr marL="8429534" indent="0">
              <a:buNone/>
              <a:defRPr sz="4214" b="1"/>
            </a:lvl8pPr>
            <a:lvl9pPr marL="9633753" indent="0">
              <a:buNone/>
              <a:defRPr sz="421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8912" y="15635264"/>
            <a:ext cx="10188644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192508" y="10492870"/>
            <a:ext cx="10238821" cy="5142393"/>
          </a:xfrm>
        </p:spPr>
        <p:txBody>
          <a:bodyPr anchor="b"/>
          <a:lstStyle>
            <a:lvl1pPr marL="0" indent="0">
              <a:buNone/>
              <a:defRPr sz="6321" b="1"/>
            </a:lvl1pPr>
            <a:lvl2pPr marL="1204219" indent="0">
              <a:buNone/>
              <a:defRPr sz="5268" b="1"/>
            </a:lvl2pPr>
            <a:lvl3pPr marL="2408438" indent="0">
              <a:buNone/>
              <a:defRPr sz="4741" b="1"/>
            </a:lvl3pPr>
            <a:lvl4pPr marL="3612657" indent="0">
              <a:buNone/>
              <a:defRPr sz="4214" b="1"/>
            </a:lvl4pPr>
            <a:lvl5pPr marL="4816876" indent="0">
              <a:buNone/>
              <a:defRPr sz="4214" b="1"/>
            </a:lvl5pPr>
            <a:lvl6pPr marL="6021095" indent="0">
              <a:buNone/>
              <a:defRPr sz="4214" b="1"/>
            </a:lvl6pPr>
            <a:lvl7pPr marL="7225314" indent="0">
              <a:buNone/>
              <a:defRPr sz="4214" b="1"/>
            </a:lvl7pPr>
            <a:lvl8pPr marL="8429534" indent="0">
              <a:buNone/>
              <a:defRPr sz="4214" b="1"/>
            </a:lvl8pPr>
            <a:lvl9pPr marL="9633753" indent="0">
              <a:buNone/>
              <a:defRPr sz="421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192508" y="15635264"/>
            <a:ext cx="10238821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497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284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04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09" y="2853584"/>
            <a:ext cx="7767705" cy="9987545"/>
          </a:xfrm>
        </p:spPr>
        <p:txBody>
          <a:bodyPr anchor="b"/>
          <a:lstStyle>
            <a:lvl1pPr>
              <a:defRPr sz="84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8821" y="6162959"/>
            <a:ext cx="12192506" cy="30418415"/>
          </a:xfrm>
        </p:spPr>
        <p:txBody>
          <a:bodyPr/>
          <a:lstStyle>
            <a:lvl1pPr>
              <a:defRPr sz="8428"/>
            </a:lvl1pPr>
            <a:lvl2pPr>
              <a:defRPr sz="7375"/>
            </a:lvl2pPr>
            <a:lvl3pPr>
              <a:defRPr sz="6321"/>
            </a:lvl3pPr>
            <a:lvl4pPr>
              <a:defRPr sz="5268"/>
            </a:lvl4pPr>
            <a:lvl5pPr>
              <a:defRPr sz="5268"/>
            </a:lvl5pPr>
            <a:lvl6pPr>
              <a:defRPr sz="5268"/>
            </a:lvl6pPr>
            <a:lvl7pPr>
              <a:defRPr sz="5268"/>
            </a:lvl7pPr>
            <a:lvl8pPr>
              <a:defRPr sz="5268"/>
            </a:lvl8pPr>
            <a:lvl9pPr>
              <a:defRPr sz="526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58909" y="12841129"/>
            <a:ext cx="7767705" cy="23789780"/>
          </a:xfrm>
        </p:spPr>
        <p:txBody>
          <a:bodyPr/>
          <a:lstStyle>
            <a:lvl1pPr marL="0" indent="0">
              <a:buNone/>
              <a:defRPr sz="4214"/>
            </a:lvl1pPr>
            <a:lvl2pPr marL="1204219" indent="0">
              <a:buNone/>
              <a:defRPr sz="3687"/>
            </a:lvl2pPr>
            <a:lvl3pPr marL="2408438" indent="0">
              <a:buNone/>
              <a:defRPr sz="3161"/>
            </a:lvl3pPr>
            <a:lvl4pPr marL="3612657" indent="0">
              <a:buNone/>
              <a:defRPr sz="2634"/>
            </a:lvl4pPr>
            <a:lvl5pPr marL="4816876" indent="0">
              <a:buNone/>
              <a:defRPr sz="2634"/>
            </a:lvl5pPr>
            <a:lvl6pPr marL="6021095" indent="0">
              <a:buNone/>
              <a:defRPr sz="2634"/>
            </a:lvl6pPr>
            <a:lvl7pPr marL="7225314" indent="0">
              <a:buNone/>
              <a:defRPr sz="2634"/>
            </a:lvl7pPr>
            <a:lvl8pPr marL="8429534" indent="0">
              <a:buNone/>
              <a:defRPr sz="2634"/>
            </a:lvl8pPr>
            <a:lvl9pPr marL="9633753" indent="0">
              <a:buNone/>
              <a:defRPr sz="263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26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909" y="2853584"/>
            <a:ext cx="7767705" cy="9987545"/>
          </a:xfrm>
        </p:spPr>
        <p:txBody>
          <a:bodyPr anchor="b"/>
          <a:lstStyle>
            <a:lvl1pPr>
              <a:defRPr sz="84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38821" y="6162959"/>
            <a:ext cx="12192506" cy="30418415"/>
          </a:xfrm>
        </p:spPr>
        <p:txBody>
          <a:bodyPr anchor="t"/>
          <a:lstStyle>
            <a:lvl1pPr marL="0" indent="0">
              <a:buNone/>
              <a:defRPr sz="8428"/>
            </a:lvl1pPr>
            <a:lvl2pPr marL="1204219" indent="0">
              <a:buNone/>
              <a:defRPr sz="7375"/>
            </a:lvl2pPr>
            <a:lvl3pPr marL="2408438" indent="0">
              <a:buNone/>
              <a:defRPr sz="6321"/>
            </a:lvl3pPr>
            <a:lvl4pPr marL="3612657" indent="0">
              <a:buNone/>
              <a:defRPr sz="5268"/>
            </a:lvl4pPr>
            <a:lvl5pPr marL="4816876" indent="0">
              <a:buNone/>
              <a:defRPr sz="5268"/>
            </a:lvl5pPr>
            <a:lvl6pPr marL="6021095" indent="0">
              <a:buNone/>
              <a:defRPr sz="5268"/>
            </a:lvl6pPr>
            <a:lvl7pPr marL="7225314" indent="0">
              <a:buNone/>
              <a:defRPr sz="5268"/>
            </a:lvl7pPr>
            <a:lvl8pPr marL="8429534" indent="0">
              <a:buNone/>
              <a:defRPr sz="5268"/>
            </a:lvl8pPr>
            <a:lvl9pPr marL="9633753" indent="0">
              <a:buNone/>
              <a:defRPr sz="526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58909" y="12841129"/>
            <a:ext cx="7767705" cy="23789780"/>
          </a:xfrm>
        </p:spPr>
        <p:txBody>
          <a:bodyPr/>
          <a:lstStyle>
            <a:lvl1pPr marL="0" indent="0">
              <a:buNone/>
              <a:defRPr sz="4214"/>
            </a:lvl1pPr>
            <a:lvl2pPr marL="1204219" indent="0">
              <a:buNone/>
              <a:defRPr sz="3687"/>
            </a:lvl2pPr>
            <a:lvl3pPr marL="2408438" indent="0">
              <a:buNone/>
              <a:defRPr sz="3161"/>
            </a:lvl3pPr>
            <a:lvl4pPr marL="3612657" indent="0">
              <a:buNone/>
              <a:defRPr sz="2634"/>
            </a:lvl4pPr>
            <a:lvl5pPr marL="4816876" indent="0">
              <a:buNone/>
              <a:defRPr sz="2634"/>
            </a:lvl5pPr>
            <a:lvl6pPr marL="6021095" indent="0">
              <a:buNone/>
              <a:defRPr sz="2634"/>
            </a:lvl6pPr>
            <a:lvl7pPr marL="7225314" indent="0">
              <a:buNone/>
              <a:defRPr sz="2634"/>
            </a:lvl7pPr>
            <a:lvl8pPr marL="8429534" indent="0">
              <a:buNone/>
              <a:defRPr sz="2634"/>
            </a:lvl8pPr>
            <a:lvl9pPr marL="9633753" indent="0">
              <a:buNone/>
              <a:defRPr sz="263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5772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4D1AAF93-2138-412A-84FF-90F28C55FB98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977813" y="39672756"/>
            <a:ext cx="8128338" cy="227890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009299" y="39672756"/>
            <a:ext cx="5418892" cy="2278904"/>
          </a:xfrm>
          <a:prstGeom prst="rect">
            <a:avLst/>
          </a:prstGeom>
        </p:spPr>
        <p:txBody>
          <a:bodyPr/>
          <a:lstStyle/>
          <a:p>
            <a:fld id="{2F3FD6E3-1123-424A-9C2A-116D0CFD72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91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F0620AA5-74A5-1194-A7F5-BB3B8E8B04E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1168" y="104875"/>
            <a:ext cx="9865867" cy="249397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1E76D3B2-D410-5587-CF1E-B1413127C0FE}"/>
              </a:ext>
            </a:extLst>
          </p:cNvPr>
          <p:cNvSpPr txBox="1"/>
          <p:nvPr userDrawn="1"/>
        </p:nvSpPr>
        <p:spPr>
          <a:xfrm>
            <a:off x="18649213" y="651827"/>
            <a:ext cx="5296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>
                <a:solidFill>
                  <a:srgbClr val="FFFFFF"/>
                </a:solidFill>
              </a:rPr>
              <a:t>Program ID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A70B9BE-C2CF-EBF1-35F8-84FCEE97EC4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58" t="-2344"/>
          <a:stretch>
            <a:fillRect/>
          </a:stretch>
        </p:blipFill>
        <p:spPr>
          <a:xfrm rot="16200000">
            <a:off x="11153607" y="33953514"/>
            <a:ext cx="1798722" cy="1590177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BF57F78-D38B-76C0-4A17-E97868C06DA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63" r="41147" b="-1"/>
          <a:stretch>
            <a:fillRect/>
          </a:stretch>
        </p:blipFill>
        <p:spPr>
          <a:xfrm rot="1961829">
            <a:off x="19990801" y="20093734"/>
            <a:ext cx="7346753" cy="1092188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BD74A9-1742-EEFB-0B42-E7232ACD267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07"/>
          <a:stretch>
            <a:fillRect/>
          </a:stretch>
        </p:blipFill>
        <p:spPr>
          <a:xfrm>
            <a:off x="-1" y="9074426"/>
            <a:ext cx="4557701" cy="1396221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5773" y="11394519"/>
            <a:ext cx="20772418" cy="29914845"/>
          </a:xfrm>
          <a:prstGeom prst="rect">
            <a:avLst/>
          </a:prstGeom>
          <a:solidFill>
            <a:schemeClr val="tx1">
              <a:lumMod val="50000"/>
              <a:lumOff val="50000"/>
              <a:alpha val="78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5773" y="3012141"/>
            <a:ext cx="20772418" cy="7540188"/>
          </a:xfrm>
          <a:prstGeom prst="rect">
            <a:avLst/>
          </a:prstGeom>
          <a:solidFill>
            <a:schemeClr val="bg1">
              <a:lumMod val="50000"/>
              <a:lumOff val="50000"/>
              <a:alpha val="78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5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08438" rtl="0" eaLnBrk="1" latinLnBrk="0" hangingPunct="1">
        <a:lnSpc>
          <a:spcPct val="90000"/>
        </a:lnSpc>
        <a:spcBef>
          <a:spcPct val="0"/>
        </a:spcBef>
        <a:buNone/>
        <a:defRPr sz="115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2110" indent="-602110" algn="l" defTabSz="2408438" rtl="0" eaLnBrk="1" latinLnBrk="0" hangingPunct="1">
        <a:lnSpc>
          <a:spcPct val="90000"/>
        </a:lnSpc>
        <a:spcBef>
          <a:spcPts val="2634"/>
        </a:spcBef>
        <a:buFont typeface="Arial" panose="020B0604020202020204" pitchFamily="34" charset="0"/>
        <a:buChar char="•"/>
        <a:defRPr sz="7375" kern="1200">
          <a:solidFill>
            <a:schemeClr val="tx1"/>
          </a:solidFill>
          <a:latin typeface="+mn-lt"/>
          <a:ea typeface="+mn-ea"/>
          <a:cs typeface="+mn-cs"/>
        </a:defRPr>
      </a:lvl1pPr>
      <a:lvl2pPr marL="1806329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6321" kern="1200">
          <a:solidFill>
            <a:schemeClr val="tx1"/>
          </a:solidFill>
          <a:latin typeface="+mn-lt"/>
          <a:ea typeface="+mn-ea"/>
          <a:cs typeface="+mn-cs"/>
        </a:defRPr>
      </a:lvl2pPr>
      <a:lvl3pPr marL="3010548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5268" kern="1200">
          <a:solidFill>
            <a:schemeClr val="tx1"/>
          </a:solidFill>
          <a:latin typeface="+mn-lt"/>
          <a:ea typeface="+mn-ea"/>
          <a:cs typeface="+mn-cs"/>
        </a:defRPr>
      </a:lvl3pPr>
      <a:lvl4pPr marL="4214767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5418986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6623205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7827424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9031643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10235862" indent="-602110" algn="l" defTabSz="2408438" rtl="0" eaLnBrk="1" latinLnBrk="0" hangingPunct="1">
        <a:lnSpc>
          <a:spcPct val="90000"/>
        </a:lnSpc>
        <a:spcBef>
          <a:spcPts val="1317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1pPr>
      <a:lvl2pPr marL="1204219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2pPr>
      <a:lvl3pPr marL="2408438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612657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4pPr>
      <a:lvl5pPr marL="4816876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5pPr>
      <a:lvl6pPr marL="6021095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6pPr>
      <a:lvl7pPr marL="7225314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7pPr>
      <a:lvl8pPr marL="8429534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8pPr>
      <a:lvl9pPr marL="9633753" algn="l" defTabSz="2408438" rtl="0" eaLnBrk="1" latinLnBrk="0" hangingPunct="1">
        <a:defRPr sz="47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758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29E75-9F32-94CB-0C2D-F93143DEA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3D2187-FD76-C2AB-C209-264FD690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326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2">
      <a:dk1>
        <a:sysClr val="windowText" lastClr="000000"/>
      </a:dk1>
      <a:lt1>
        <a:srgbClr val="000000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9310C26895984B8A15B67BDB451BFB" ma:contentTypeVersion="18" ma:contentTypeDescription="Ein neues Dokument erstellen." ma:contentTypeScope="" ma:versionID="c52f5f8471c3948692c4211c98b9888c">
  <xsd:schema xmlns:xsd="http://www.w3.org/2001/XMLSchema" xmlns:xs="http://www.w3.org/2001/XMLSchema" xmlns:p="http://schemas.microsoft.com/office/2006/metadata/properties" xmlns:ns2="e58eaca8-f4da-4d53-a948-ecd7d12d3e4a" xmlns:ns3="c82cca38-21c0-4085-b597-6714eaf117dc" xmlns:ns4="11dbbd15-56a6-4a36-99c3-e06f7c17aee8" targetNamespace="http://schemas.microsoft.com/office/2006/metadata/properties" ma:root="true" ma:fieldsID="28d0564d5742ec1728c40a00443aa17c" ns2:_="" ns3:_="" ns4:_="">
    <xsd:import namespace="e58eaca8-f4da-4d53-a948-ecd7d12d3e4a"/>
    <xsd:import namespace="c82cca38-21c0-4085-b597-6714eaf117dc"/>
    <xsd:import namespace="11dbbd15-56a6-4a36-99c3-e06f7c17aee8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0f44caba-6827-4034-9af7-e1d1a128d90b}" ma:internalName="TaxCatchAll" ma:showField="CatchAllData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0f44caba-6827-4034-9af7-e1d1a128d90b}" ma:internalName="TaxCatchAllLabel" ma:readOnly="true" ma:showField="CatchAllDataLabel" ma:web="11dbbd15-56a6-4a36-99c3-e06f7c17a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cca38-21c0-4085-b597-6714eaf117dc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bbd15-56a6-4a36-99c3-e06f7c17aee8" elementFormDefault="qualified">
    <xsd:import namespace="http://schemas.microsoft.com/office/2006/documentManagement/types"/>
    <xsd:import namespace="http://schemas.microsoft.com/office/infopath/2007/PartnerControls"/>
    <xsd:element name="SharedWithUsers" ma:index="3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3f64381-af27-4bc9-81c0-3cb258456522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TaxCatchAll xmlns="e58eaca8-f4da-4d53-a948-ecd7d12d3e4a" xsi:nil="true"/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lcf76f155ced4ddcb4097134ff3c332f xmlns="c82cca38-21c0-4085-b597-6714eaf117dc">
      <Terms xmlns="http://schemas.microsoft.com/office/infopath/2007/PartnerControls"/>
    </lcf76f155ced4ddcb4097134ff3c332f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</documentManagement>
</p:properties>
</file>

<file path=customXml/itemProps1.xml><?xml version="1.0" encoding="utf-8"?>
<ds:datastoreItem xmlns:ds="http://schemas.openxmlformats.org/officeDocument/2006/customXml" ds:itemID="{B2AA441D-ED41-4484-A19F-02A1EA9A1240}"/>
</file>

<file path=customXml/itemProps2.xml><?xml version="1.0" encoding="utf-8"?>
<ds:datastoreItem xmlns:ds="http://schemas.openxmlformats.org/officeDocument/2006/customXml" ds:itemID="{98B168B1-34D8-4A80-94B3-C5FBA8FE2D58}"/>
</file>

<file path=customXml/itemProps3.xml><?xml version="1.0" encoding="utf-8"?>
<ds:datastoreItem xmlns:ds="http://schemas.openxmlformats.org/officeDocument/2006/customXml" ds:itemID="{26743284-C97D-42BD-856A-24C4FCEB66B0}"/>
</file>

<file path=customXml/itemProps4.xml><?xml version="1.0" encoding="utf-8"?>
<ds:datastoreItem xmlns:ds="http://schemas.openxmlformats.org/officeDocument/2006/customXml" ds:itemID="{93CAE23D-B1C7-47D2-A6A3-F31804ACF95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Office PowerPoint</Application>
  <PresentationFormat>Benutzerdefiniert</PresentationFormat>
  <Paragraphs>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 Geppert</dc:creator>
  <cp:lastModifiedBy>Carolin Geppert</cp:lastModifiedBy>
  <cp:revision>1</cp:revision>
  <dcterms:created xsi:type="dcterms:W3CDTF">2026-03-05T13:16:56Z</dcterms:created>
  <dcterms:modified xsi:type="dcterms:W3CDTF">2026-03-05T13:55:30Z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0x010100709310C26895984B8A15B67BDB451BFB</vt:lpwstr>
  </property>
</Properties>
</file>