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9"/>
  </p:notesMasterIdLst>
  <p:sldIdLst>
    <p:sldId id="259" r:id="rId6"/>
    <p:sldId id="282" r:id="rId7"/>
    <p:sldId id="281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0D41B-E98A-4C45-A3D1-2957BB0F476F}" v="16" dt="2026-03-06T11:13:1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4580"/>
    <p:restoredTop sz="86410"/>
  </p:normalViewPr>
  <p:slideViewPr>
    <p:cSldViewPr snapToGrid="0">
      <p:cViewPr varScale="1">
        <p:scale>
          <a:sx n="147" d="100"/>
          <a:sy n="147" d="100"/>
        </p:scale>
        <p:origin x="162" y="108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 Geppert" userId="74e9602b-a411-40b4-be12-5b79816852a8" providerId="ADAL" clId="{EB6486F0-AE77-4A34-87B4-F2EE3FE13C0E}"/>
    <pc:docChg chg="undo redo custSel addSld delSld modSld modMainMaster">
      <pc:chgData name="Carolin Geppert" userId="74e9602b-a411-40b4-be12-5b79816852a8" providerId="ADAL" clId="{EB6486F0-AE77-4A34-87B4-F2EE3FE13C0E}" dt="2026-03-06T11:13:18.223" v="95" actId="1076"/>
      <pc:docMkLst>
        <pc:docMk/>
      </pc:docMkLst>
      <pc:sldChg chg="addSp delSp modSp mod">
        <pc:chgData name="Carolin Geppert" userId="74e9602b-a411-40b4-be12-5b79816852a8" providerId="ADAL" clId="{EB6486F0-AE77-4A34-87B4-F2EE3FE13C0E}" dt="2026-03-06T11:10:51.133" v="73"/>
        <pc:sldMkLst>
          <pc:docMk/>
          <pc:sldMk cId="436373087" sldId="259"/>
        </pc:sldMkLst>
        <pc:spChg chg="add del mod">
          <ac:chgData name="Carolin Geppert" userId="74e9602b-a411-40b4-be12-5b79816852a8" providerId="ADAL" clId="{EB6486F0-AE77-4A34-87B4-F2EE3FE13C0E}" dt="2026-03-06T11:10:51.133" v="73"/>
          <ac:spMkLst>
            <pc:docMk/>
            <pc:sldMk cId="436373087" sldId="259"/>
            <ac:spMk id="2" creationId="{9491FC35-A54C-D534-1D2B-FB3EC267757D}"/>
          </ac:spMkLst>
        </pc:spChg>
      </pc:sldChg>
      <pc:sldChg chg="del">
        <pc:chgData name="Carolin Geppert" userId="74e9602b-a411-40b4-be12-5b79816852a8" providerId="ADAL" clId="{EB6486F0-AE77-4A34-87B4-F2EE3FE13C0E}" dt="2026-03-06T11:05:22.942" v="8" actId="47"/>
        <pc:sldMkLst>
          <pc:docMk/>
          <pc:sldMk cId="1476846836" sldId="260"/>
        </pc:sldMkLst>
      </pc:sldChg>
      <pc:sldChg chg="del">
        <pc:chgData name="Carolin Geppert" userId="74e9602b-a411-40b4-be12-5b79816852a8" providerId="ADAL" clId="{EB6486F0-AE77-4A34-87B4-F2EE3FE13C0E}" dt="2026-03-06T11:05:21.809" v="6" actId="47"/>
        <pc:sldMkLst>
          <pc:docMk/>
          <pc:sldMk cId="3297041522" sldId="261"/>
        </pc:sldMkLst>
      </pc:sldChg>
      <pc:sldChg chg="del">
        <pc:chgData name="Carolin Geppert" userId="74e9602b-a411-40b4-be12-5b79816852a8" providerId="ADAL" clId="{EB6486F0-AE77-4A34-87B4-F2EE3FE13C0E}" dt="2026-03-06T11:05:18.898" v="1" actId="47"/>
        <pc:sldMkLst>
          <pc:docMk/>
          <pc:sldMk cId="4112815376" sldId="263"/>
        </pc:sldMkLst>
      </pc:sldChg>
      <pc:sldChg chg="del">
        <pc:chgData name="Carolin Geppert" userId="74e9602b-a411-40b4-be12-5b79816852a8" providerId="ADAL" clId="{EB6486F0-AE77-4A34-87B4-F2EE3FE13C0E}" dt="2026-03-06T11:05:18.033" v="0" actId="47"/>
        <pc:sldMkLst>
          <pc:docMk/>
          <pc:sldMk cId="2055843882" sldId="267"/>
        </pc:sldMkLst>
      </pc:sldChg>
      <pc:sldChg chg="del">
        <pc:chgData name="Carolin Geppert" userId="74e9602b-a411-40b4-be12-5b79816852a8" providerId="ADAL" clId="{EB6486F0-AE77-4A34-87B4-F2EE3FE13C0E}" dt="2026-03-06T11:05:20.807" v="4" actId="47"/>
        <pc:sldMkLst>
          <pc:docMk/>
          <pc:sldMk cId="3153644157" sldId="268"/>
        </pc:sldMkLst>
      </pc:sldChg>
      <pc:sldChg chg="del">
        <pc:chgData name="Carolin Geppert" userId="74e9602b-a411-40b4-be12-5b79816852a8" providerId="ADAL" clId="{EB6486F0-AE77-4A34-87B4-F2EE3FE13C0E}" dt="2026-03-06T11:05:21.241" v="5" actId="47"/>
        <pc:sldMkLst>
          <pc:docMk/>
          <pc:sldMk cId="1218436116" sldId="269"/>
        </pc:sldMkLst>
      </pc:sldChg>
      <pc:sldChg chg="del">
        <pc:chgData name="Carolin Geppert" userId="74e9602b-a411-40b4-be12-5b79816852a8" providerId="ADAL" clId="{EB6486F0-AE77-4A34-87B4-F2EE3FE13C0E}" dt="2026-03-06T11:05:22.300" v="7" actId="47"/>
        <pc:sldMkLst>
          <pc:docMk/>
          <pc:sldMk cId="984813419" sldId="271"/>
        </pc:sldMkLst>
      </pc:sldChg>
      <pc:sldChg chg="del">
        <pc:chgData name="Carolin Geppert" userId="74e9602b-a411-40b4-be12-5b79816852a8" providerId="ADAL" clId="{EB6486F0-AE77-4A34-87B4-F2EE3FE13C0E}" dt="2026-03-06T11:05:20.004" v="3" actId="47"/>
        <pc:sldMkLst>
          <pc:docMk/>
          <pc:sldMk cId="1461221927" sldId="272"/>
        </pc:sldMkLst>
      </pc:sldChg>
      <pc:sldChg chg="del">
        <pc:chgData name="Carolin Geppert" userId="74e9602b-a411-40b4-be12-5b79816852a8" providerId="ADAL" clId="{EB6486F0-AE77-4A34-87B4-F2EE3FE13C0E}" dt="2026-03-06T11:07:55.869" v="35" actId="47"/>
        <pc:sldMkLst>
          <pc:docMk/>
          <pc:sldMk cId="3081705155" sldId="273"/>
        </pc:sldMkLst>
      </pc:sldChg>
      <pc:sldChg chg="del">
        <pc:chgData name="Carolin Geppert" userId="74e9602b-a411-40b4-be12-5b79816852a8" providerId="ADAL" clId="{EB6486F0-AE77-4A34-87B4-F2EE3FE13C0E}" dt="2026-03-06T11:07:58.256" v="36" actId="47"/>
        <pc:sldMkLst>
          <pc:docMk/>
          <pc:sldMk cId="2040965073" sldId="274"/>
        </pc:sldMkLst>
      </pc:sldChg>
      <pc:sldChg chg="del">
        <pc:chgData name="Carolin Geppert" userId="74e9602b-a411-40b4-be12-5b79816852a8" providerId="ADAL" clId="{EB6486F0-AE77-4A34-87B4-F2EE3FE13C0E}" dt="2026-03-06T11:08:00.278" v="37" actId="47"/>
        <pc:sldMkLst>
          <pc:docMk/>
          <pc:sldMk cId="2963309692" sldId="275"/>
        </pc:sldMkLst>
      </pc:sldChg>
      <pc:sldChg chg="del">
        <pc:chgData name="Carolin Geppert" userId="74e9602b-a411-40b4-be12-5b79816852a8" providerId="ADAL" clId="{EB6486F0-AE77-4A34-87B4-F2EE3FE13C0E}" dt="2026-03-06T11:08:01.181" v="38" actId="47"/>
        <pc:sldMkLst>
          <pc:docMk/>
          <pc:sldMk cId="1032858059" sldId="276"/>
        </pc:sldMkLst>
      </pc:sldChg>
      <pc:sldChg chg="del">
        <pc:chgData name="Carolin Geppert" userId="74e9602b-a411-40b4-be12-5b79816852a8" providerId="ADAL" clId="{EB6486F0-AE77-4A34-87B4-F2EE3FE13C0E}" dt="2026-03-06T11:05:23.353" v="9" actId="47"/>
        <pc:sldMkLst>
          <pc:docMk/>
          <pc:sldMk cId="3948113095" sldId="279"/>
        </pc:sldMkLst>
      </pc:sldChg>
      <pc:sldChg chg="addSp delSp del mod">
        <pc:chgData name="Carolin Geppert" userId="74e9602b-a411-40b4-be12-5b79816852a8" providerId="ADAL" clId="{EB6486F0-AE77-4A34-87B4-F2EE3FE13C0E}" dt="2026-03-06T11:10:36.163" v="69" actId="47"/>
        <pc:sldMkLst>
          <pc:docMk/>
          <pc:sldMk cId="705275729" sldId="280"/>
        </pc:sldMkLst>
        <pc:spChg chg="del">
          <ac:chgData name="Carolin Geppert" userId="74e9602b-a411-40b4-be12-5b79816852a8" providerId="ADAL" clId="{EB6486F0-AE77-4A34-87B4-F2EE3FE13C0E}" dt="2026-03-06T11:08:06.485" v="39" actId="478"/>
          <ac:spMkLst>
            <pc:docMk/>
            <pc:sldMk cId="705275729" sldId="280"/>
            <ac:spMk id="3" creationId="{639F940A-3696-83D9-2723-0154EF830711}"/>
          </ac:spMkLst>
        </pc:spChg>
        <pc:spChg chg="del">
          <ac:chgData name="Carolin Geppert" userId="74e9602b-a411-40b4-be12-5b79816852a8" providerId="ADAL" clId="{EB6486F0-AE77-4A34-87B4-F2EE3FE13C0E}" dt="2026-03-06T11:08:07.797" v="40" actId="478"/>
          <ac:spMkLst>
            <pc:docMk/>
            <pc:sldMk cId="705275729" sldId="280"/>
            <ac:spMk id="5" creationId="{D8A54A73-A87F-7B81-3983-45D3C6F1689E}"/>
          </ac:spMkLst>
        </pc:spChg>
        <pc:spChg chg="del">
          <ac:chgData name="Carolin Geppert" userId="74e9602b-a411-40b4-be12-5b79816852a8" providerId="ADAL" clId="{EB6486F0-AE77-4A34-87B4-F2EE3FE13C0E}" dt="2026-03-06T11:08:11.237" v="43" actId="478"/>
          <ac:spMkLst>
            <pc:docMk/>
            <pc:sldMk cId="705275729" sldId="280"/>
            <ac:spMk id="12" creationId="{548ECEBD-DB26-40E6-D8DD-E0D77197151B}"/>
          </ac:spMkLst>
        </pc:spChg>
        <pc:spChg chg="add del">
          <ac:chgData name="Carolin Geppert" userId="74e9602b-a411-40b4-be12-5b79816852a8" providerId="ADAL" clId="{EB6486F0-AE77-4A34-87B4-F2EE3FE13C0E}" dt="2026-03-06T11:08:40.591" v="48" actId="21"/>
          <ac:spMkLst>
            <pc:docMk/>
            <pc:sldMk cId="705275729" sldId="280"/>
            <ac:spMk id="15" creationId="{B6B82100-E551-14C3-834D-410E80707BE8}"/>
          </ac:spMkLst>
        </pc:spChg>
        <pc:picChg chg="del">
          <ac:chgData name="Carolin Geppert" userId="74e9602b-a411-40b4-be12-5b79816852a8" providerId="ADAL" clId="{EB6486F0-AE77-4A34-87B4-F2EE3FE13C0E}" dt="2026-03-06T11:08:09.001" v="41" actId="478"/>
          <ac:picMkLst>
            <pc:docMk/>
            <pc:sldMk cId="705275729" sldId="280"/>
            <ac:picMk id="7" creationId="{BF6A6680-25AD-89A2-C11A-0EC40AA2F23F}"/>
          </ac:picMkLst>
        </pc:picChg>
        <pc:picChg chg="del">
          <ac:chgData name="Carolin Geppert" userId="74e9602b-a411-40b4-be12-5b79816852a8" providerId="ADAL" clId="{EB6486F0-AE77-4A34-87B4-F2EE3FE13C0E}" dt="2026-03-06T11:08:10.107" v="42" actId="478"/>
          <ac:picMkLst>
            <pc:docMk/>
            <pc:sldMk cId="705275729" sldId="280"/>
            <ac:picMk id="9" creationId="{048FC498-11B7-3B1C-A538-F1689AD2573C}"/>
          </ac:picMkLst>
        </pc:picChg>
        <pc:picChg chg="del">
          <ac:chgData name="Carolin Geppert" userId="74e9602b-a411-40b4-be12-5b79816852a8" providerId="ADAL" clId="{EB6486F0-AE77-4A34-87B4-F2EE3FE13C0E}" dt="2026-03-06T11:08:12.973" v="44" actId="478"/>
          <ac:picMkLst>
            <pc:docMk/>
            <pc:sldMk cId="705275729" sldId="280"/>
            <ac:picMk id="10" creationId="{3B51E1F3-C43A-9C10-4838-E6F2A89A497F}"/>
          </ac:picMkLst>
        </pc:picChg>
      </pc:sldChg>
      <pc:sldChg chg="new add del">
        <pc:chgData name="Carolin Geppert" userId="74e9602b-a411-40b4-be12-5b79816852a8" providerId="ADAL" clId="{EB6486F0-AE77-4A34-87B4-F2EE3FE13C0E}" dt="2026-03-06T11:08:27.321" v="46" actId="47"/>
        <pc:sldMkLst>
          <pc:docMk/>
          <pc:sldMk cId="525906040" sldId="281"/>
        </pc:sldMkLst>
      </pc:sldChg>
      <pc:sldChg chg="del">
        <pc:chgData name="Carolin Geppert" userId="74e9602b-a411-40b4-be12-5b79816852a8" providerId="ADAL" clId="{EB6486F0-AE77-4A34-87B4-F2EE3FE13C0E}" dt="2026-03-06T11:05:19.538" v="2" actId="47"/>
        <pc:sldMkLst>
          <pc:docMk/>
          <pc:sldMk cId="1398672407" sldId="281"/>
        </pc:sldMkLst>
      </pc:sldChg>
      <pc:sldChg chg="new">
        <pc:chgData name="Carolin Geppert" userId="74e9602b-a411-40b4-be12-5b79816852a8" providerId="ADAL" clId="{EB6486F0-AE77-4A34-87B4-F2EE3FE13C0E}" dt="2026-03-06T11:10:39.002" v="70" actId="680"/>
        <pc:sldMkLst>
          <pc:docMk/>
          <pc:sldMk cId="3657478405" sldId="282"/>
        </pc:sldMkLst>
      </pc:sldChg>
      <pc:sldMasterChg chg="modSp modSldLayout">
        <pc:chgData name="Carolin Geppert" userId="74e9602b-a411-40b4-be12-5b79816852a8" providerId="ADAL" clId="{EB6486F0-AE77-4A34-87B4-F2EE3FE13C0E}" dt="2026-03-06T11:13:18.223" v="95" actId="1076"/>
        <pc:sldMasterMkLst>
          <pc:docMk/>
          <pc:sldMasterMk cId="2900760644" sldId="2147483660"/>
        </pc:sldMasterMkLst>
        <pc:sldLayoutChg chg="addSp delSp modSp mod">
          <pc:chgData name="Carolin Geppert" userId="74e9602b-a411-40b4-be12-5b79816852a8" providerId="ADAL" clId="{EB6486F0-AE77-4A34-87B4-F2EE3FE13C0E}" dt="2026-03-06T11:11:58.428" v="82" actId="478"/>
          <pc:sldLayoutMkLst>
            <pc:docMk/>
            <pc:sldMasterMk cId="2900760644" sldId="2147483660"/>
            <pc:sldLayoutMk cId="2418909286" sldId="2147483661"/>
          </pc:sldLayoutMkLst>
          <pc:spChg chg="add del mod">
            <ac:chgData name="Carolin Geppert" userId="74e9602b-a411-40b4-be12-5b79816852a8" providerId="ADAL" clId="{EB6486F0-AE77-4A34-87B4-F2EE3FE13C0E}" dt="2026-03-06T11:11:56.757" v="81" actId="478"/>
            <ac:spMkLst>
              <pc:docMk/>
              <pc:sldMasterMk cId="2900760644" sldId="2147483660"/>
              <pc:sldLayoutMk cId="2418909286" sldId="2147483661"/>
              <ac:spMk id="2" creationId="{C974EB79-C2CA-D706-29EF-0B1AC1610763}"/>
            </ac:spMkLst>
          </pc:spChg>
          <pc:spChg chg="add del mod">
            <ac:chgData name="Carolin Geppert" userId="74e9602b-a411-40b4-be12-5b79816852a8" providerId="ADAL" clId="{EB6486F0-AE77-4A34-87B4-F2EE3FE13C0E}" dt="2026-03-06T11:11:58.428" v="82" actId="478"/>
            <ac:spMkLst>
              <pc:docMk/>
              <pc:sldMasterMk cId="2900760644" sldId="2147483660"/>
              <pc:sldLayoutMk cId="2418909286" sldId="2147483661"/>
              <ac:spMk id="3" creationId="{FEAD8D7C-CEF8-29CD-0647-8C0D7A86ADAF}"/>
            </ac:spMkLst>
          </pc:spChg>
          <pc:spChg chg="mod">
            <ac:chgData name="Carolin Geppert" userId="74e9602b-a411-40b4-be12-5b79816852a8" providerId="ADAL" clId="{EB6486F0-AE77-4A34-87B4-F2EE3FE13C0E}" dt="2026-03-06T11:06:29.391" v="26" actId="1036"/>
            <ac:spMkLst>
              <pc:docMk/>
              <pc:sldMasterMk cId="2900760644" sldId="2147483660"/>
              <pc:sldLayoutMk cId="2418909286" sldId="2147483661"/>
              <ac:spMk id="7" creationId="{0885A628-4F4E-151A-5870-56599E416A24}"/>
            </ac:spMkLst>
          </pc:spChg>
          <pc:spChg chg="del">
            <ac:chgData name="Carolin Geppert" userId="74e9602b-a411-40b4-be12-5b79816852a8" providerId="ADAL" clId="{EB6486F0-AE77-4A34-87B4-F2EE3FE13C0E}" dt="2026-03-06T11:05:45.868" v="10" actId="478"/>
            <ac:spMkLst>
              <pc:docMk/>
              <pc:sldMasterMk cId="2900760644" sldId="2147483660"/>
              <pc:sldLayoutMk cId="2418909286" sldId="2147483661"/>
              <ac:spMk id="9" creationId="{166805DA-DC5F-DE27-F3CF-8EA744299398}"/>
            </ac:spMkLst>
          </pc:spChg>
          <pc:spChg chg="del">
            <ac:chgData name="Carolin Geppert" userId="74e9602b-a411-40b4-be12-5b79816852a8" providerId="ADAL" clId="{EB6486F0-AE77-4A34-87B4-F2EE3FE13C0E}" dt="2026-03-06T11:05:48.837" v="13" actId="478"/>
            <ac:spMkLst>
              <pc:docMk/>
              <pc:sldMasterMk cId="2900760644" sldId="2147483660"/>
              <pc:sldLayoutMk cId="2418909286" sldId="2147483661"/>
              <ac:spMk id="12" creationId="{AF37DE0E-826C-9318-0789-992DC1042540}"/>
            </ac:spMkLst>
          </pc:spChg>
          <pc:spChg chg="del">
            <ac:chgData name="Carolin Geppert" userId="74e9602b-a411-40b4-be12-5b79816852a8" providerId="ADAL" clId="{EB6486F0-AE77-4A34-87B4-F2EE3FE13C0E}" dt="2026-03-06T11:05:51.254" v="14" actId="478"/>
            <ac:spMkLst>
              <pc:docMk/>
              <pc:sldMasterMk cId="2900760644" sldId="2147483660"/>
              <pc:sldLayoutMk cId="2418909286" sldId="2147483661"/>
              <ac:spMk id="16" creationId="{D1FB9F35-3B91-257C-0F31-816E1D2B2740}"/>
            </ac:spMkLst>
          </pc:spChg>
          <pc:grpChg chg="mod">
            <ac:chgData name="Carolin Geppert" userId="74e9602b-a411-40b4-be12-5b79816852a8" providerId="ADAL" clId="{EB6486F0-AE77-4A34-87B4-F2EE3FE13C0E}" dt="2026-03-06T11:06:55.429" v="31" actId="1076"/>
            <ac:grpSpMkLst>
              <pc:docMk/>
              <pc:sldMasterMk cId="2900760644" sldId="2147483660"/>
              <pc:sldLayoutMk cId="2418909286" sldId="2147483661"/>
              <ac:grpSpMk id="13" creationId="{088B5AF6-DF50-E7C5-D7B0-2BB1133FE8AC}"/>
            </ac:grpSpMkLst>
          </pc:grpChg>
          <pc:picChg chg="del">
            <ac:chgData name="Carolin Geppert" userId="74e9602b-a411-40b4-be12-5b79816852a8" providerId="ADAL" clId="{EB6486F0-AE77-4A34-87B4-F2EE3FE13C0E}" dt="2026-03-06T11:05:46.614" v="11" actId="478"/>
            <ac:picMkLst>
              <pc:docMk/>
              <pc:sldMasterMk cId="2900760644" sldId="2147483660"/>
              <pc:sldLayoutMk cId="2418909286" sldId="2147483661"/>
              <ac:picMk id="10" creationId="{F5C52EEE-E0A0-81AB-94C8-354176404565}"/>
            </ac:picMkLst>
          </pc:picChg>
          <pc:picChg chg="del">
            <ac:chgData name="Carolin Geppert" userId="74e9602b-a411-40b4-be12-5b79816852a8" providerId="ADAL" clId="{EB6486F0-AE77-4A34-87B4-F2EE3FE13C0E}" dt="2026-03-06T11:05:47.338" v="12" actId="478"/>
            <ac:picMkLst>
              <pc:docMk/>
              <pc:sldMasterMk cId="2900760644" sldId="2147483660"/>
              <pc:sldLayoutMk cId="2418909286" sldId="2147483661"/>
              <ac:picMk id="11" creationId="{44376E1D-0086-A8F7-518D-0449B22CE27B}"/>
            </ac:picMkLst>
          </pc:picChg>
          <pc:picChg chg="mod">
            <ac:chgData name="Carolin Geppert" userId="74e9602b-a411-40b4-be12-5b79816852a8" providerId="ADAL" clId="{EB6486F0-AE77-4A34-87B4-F2EE3FE13C0E}" dt="2026-03-06T11:06:36.639" v="30" actId="1076"/>
            <ac:picMkLst>
              <pc:docMk/>
              <pc:sldMasterMk cId="2900760644" sldId="2147483660"/>
              <pc:sldLayoutMk cId="2418909286" sldId="2147483661"/>
              <ac:picMk id="14" creationId="{D3EC8B10-1DD5-BF22-BD10-3F2651B4763F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39.701" v="83" actId="478"/>
          <pc:sldLayoutMkLst>
            <pc:docMk/>
            <pc:sldMasterMk cId="2900760644" sldId="2147483660"/>
            <pc:sldLayoutMk cId="1359883529" sldId="2147483662"/>
          </pc:sldLayoutMkLst>
          <pc:spChg chg="mod">
            <ac:chgData name="Carolin Geppert" userId="74e9602b-a411-40b4-be12-5b79816852a8" providerId="ADAL" clId="{EB6486F0-AE77-4A34-87B4-F2EE3FE13C0E}" dt="2026-03-06T11:09:13.548" v="51" actId="207"/>
            <ac:spMkLst>
              <pc:docMk/>
              <pc:sldMasterMk cId="2900760644" sldId="2147483660"/>
              <pc:sldLayoutMk cId="1359883529" sldId="2147483662"/>
              <ac:spMk id="2" creationId="{00000000-0000-0000-0000-000000000000}"/>
            </ac:spMkLst>
          </pc:spChg>
          <pc:spChg chg="mod">
            <ac:chgData name="Carolin Geppert" userId="74e9602b-a411-40b4-be12-5b79816852a8" providerId="ADAL" clId="{EB6486F0-AE77-4A34-87B4-F2EE3FE13C0E}" dt="2026-03-06T11:09:13.548" v="51" actId="207"/>
            <ac:spMkLst>
              <pc:docMk/>
              <pc:sldMasterMk cId="2900760644" sldId="2147483660"/>
              <pc:sldLayoutMk cId="1359883529" sldId="2147483662"/>
              <ac:spMk id="3" creationId="{00000000-0000-0000-0000-000000000000}"/>
            </ac:spMkLst>
          </pc:spChg>
          <pc:spChg chg="add del mod">
            <ac:chgData name="Carolin Geppert" userId="74e9602b-a411-40b4-be12-5b79816852a8" providerId="ADAL" clId="{EB6486F0-AE77-4A34-87B4-F2EE3FE13C0E}" dt="2026-03-06T11:12:39.701" v="83" actId="478"/>
            <ac:spMkLst>
              <pc:docMk/>
              <pc:sldMasterMk cId="2900760644" sldId="2147483660"/>
              <pc:sldLayoutMk cId="1359883529" sldId="2147483662"/>
              <ac:spMk id="8" creationId="{EF3C65D0-50FA-CD1D-A548-B2579326148E}"/>
            </ac:spMkLst>
          </pc:spChg>
          <pc:picChg chg="add mod">
            <ac:chgData name="Carolin Geppert" userId="74e9602b-a411-40b4-be12-5b79816852a8" providerId="ADAL" clId="{EB6486F0-AE77-4A34-87B4-F2EE3FE13C0E}" dt="2026-03-06T11:09:00.768" v="49"/>
            <ac:picMkLst>
              <pc:docMk/>
              <pc:sldMasterMk cId="2900760644" sldId="2147483660"/>
              <pc:sldLayoutMk cId="1359883529" sldId="2147483662"/>
              <ac:picMk id="7" creationId="{BA544101-B6D1-A3AC-7223-77C85A0BCE65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43.429" v="84" actId="478"/>
          <pc:sldLayoutMkLst>
            <pc:docMk/>
            <pc:sldMasterMk cId="2900760644" sldId="2147483660"/>
            <pc:sldLayoutMk cId="119679086" sldId="2147483663"/>
          </pc:sldLayoutMkLst>
          <pc:spChg chg="add del mod">
            <ac:chgData name="Carolin Geppert" userId="74e9602b-a411-40b4-be12-5b79816852a8" providerId="ADAL" clId="{EB6486F0-AE77-4A34-87B4-F2EE3FE13C0E}" dt="2026-03-06T11:12:43.429" v="84" actId="478"/>
            <ac:spMkLst>
              <pc:docMk/>
              <pc:sldMasterMk cId="2900760644" sldId="2147483660"/>
              <pc:sldLayoutMk cId="119679086" sldId="2147483663"/>
              <ac:spMk id="8" creationId="{C4F9716B-4408-68DF-BFC7-F61780FE2EB1}"/>
            </ac:spMkLst>
          </pc:spChg>
          <pc:picChg chg="add mod">
            <ac:chgData name="Carolin Geppert" userId="74e9602b-a411-40b4-be12-5b79816852a8" providerId="ADAL" clId="{EB6486F0-AE77-4A34-87B4-F2EE3FE13C0E}" dt="2026-03-06T11:09:25.605" v="52"/>
            <ac:picMkLst>
              <pc:docMk/>
              <pc:sldMasterMk cId="2900760644" sldId="2147483660"/>
              <pc:sldLayoutMk cId="119679086" sldId="2147483663"/>
              <ac:picMk id="7" creationId="{19BA9D8C-D1CB-9416-8330-800BF92411BC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48.797" v="85" actId="478"/>
          <pc:sldLayoutMkLst>
            <pc:docMk/>
            <pc:sldMasterMk cId="2900760644" sldId="2147483660"/>
            <pc:sldLayoutMk cId="884810162" sldId="2147483664"/>
          </pc:sldLayoutMkLst>
          <pc:spChg chg="mod">
            <ac:chgData name="Carolin Geppert" userId="74e9602b-a411-40b4-be12-5b79816852a8" providerId="ADAL" clId="{EB6486F0-AE77-4A34-87B4-F2EE3FE13C0E}" dt="2026-03-06T11:09:31.743" v="55" actId="14100"/>
            <ac:spMkLst>
              <pc:docMk/>
              <pc:sldMasterMk cId="2900760644" sldId="2147483660"/>
              <pc:sldLayoutMk cId="884810162" sldId="2147483664"/>
              <ac:spMk id="2" creationId="{00000000-0000-0000-0000-000000000000}"/>
            </ac:spMkLst>
          </pc:spChg>
          <pc:spChg chg="add del mod">
            <ac:chgData name="Carolin Geppert" userId="74e9602b-a411-40b4-be12-5b79816852a8" providerId="ADAL" clId="{EB6486F0-AE77-4A34-87B4-F2EE3FE13C0E}" dt="2026-03-06T11:12:48.797" v="85" actId="478"/>
            <ac:spMkLst>
              <pc:docMk/>
              <pc:sldMasterMk cId="2900760644" sldId="2147483660"/>
              <pc:sldLayoutMk cId="884810162" sldId="2147483664"/>
              <ac:spMk id="9" creationId="{4858D6B4-867D-078E-E6C4-627379EEAFDD}"/>
            </ac:spMkLst>
          </pc:spChg>
          <pc:picChg chg="add mod">
            <ac:chgData name="Carolin Geppert" userId="74e9602b-a411-40b4-be12-5b79816852a8" providerId="ADAL" clId="{EB6486F0-AE77-4A34-87B4-F2EE3FE13C0E}" dt="2026-03-06T11:09:28.339" v="54"/>
            <ac:picMkLst>
              <pc:docMk/>
              <pc:sldMasterMk cId="2900760644" sldId="2147483660"/>
              <pc:sldLayoutMk cId="884810162" sldId="2147483664"/>
              <ac:picMk id="8" creationId="{491DC383-2E65-FD36-69A4-BC884A0D9D93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50.620" v="86" actId="478"/>
          <pc:sldLayoutMkLst>
            <pc:docMk/>
            <pc:sldMasterMk cId="2900760644" sldId="2147483660"/>
            <pc:sldLayoutMk cId="2500424144" sldId="2147483665"/>
          </pc:sldLayoutMkLst>
          <pc:spChg chg="mod">
            <ac:chgData name="Carolin Geppert" userId="74e9602b-a411-40b4-be12-5b79816852a8" providerId="ADAL" clId="{EB6486F0-AE77-4A34-87B4-F2EE3FE13C0E}" dt="2026-03-06T11:09:39.670" v="58" actId="14100"/>
            <ac:spMkLst>
              <pc:docMk/>
              <pc:sldMasterMk cId="2900760644" sldId="2147483660"/>
              <pc:sldLayoutMk cId="2500424144" sldId="2147483665"/>
              <ac:spMk id="2" creationId="{00000000-0000-0000-0000-000000000000}"/>
            </ac:spMkLst>
          </pc:spChg>
          <pc:spChg chg="add del mod">
            <ac:chgData name="Carolin Geppert" userId="74e9602b-a411-40b4-be12-5b79816852a8" providerId="ADAL" clId="{EB6486F0-AE77-4A34-87B4-F2EE3FE13C0E}" dt="2026-03-06T11:12:50.620" v="86" actId="478"/>
            <ac:spMkLst>
              <pc:docMk/>
              <pc:sldMasterMk cId="2900760644" sldId="2147483660"/>
              <pc:sldLayoutMk cId="2500424144" sldId="2147483665"/>
              <ac:spMk id="11" creationId="{06A8B609-A807-50C9-9FB1-5B30FB1AB4D0}"/>
            </ac:spMkLst>
          </pc:spChg>
          <pc:picChg chg="add mod">
            <ac:chgData name="Carolin Geppert" userId="74e9602b-a411-40b4-be12-5b79816852a8" providerId="ADAL" clId="{EB6486F0-AE77-4A34-87B4-F2EE3FE13C0E}" dt="2026-03-06T11:09:33.654" v="57"/>
            <ac:picMkLst>
              <pc:docMk/>
              <pc:sldMasterMk cId="2900760644" sldId="2147483660"/>
              <pc:sldLayoutMk cId="2500424144" sldId="2147483665"/>
              <ac:picMk id="10" creationId="{42038922-DCCC-3C95-B81D-77119E92B0EB}"/>
            </ac:picMkLst>
          </pc:picChg>
        </pc:sldLayoutChg>
        <pc:sldLayoutChg chg="addSp modSp mod">
          <pc:chgData name="Carolin Geppert" userId="74e9602b-a411-40b4-be12-5b79816852a8" providerId="ADAL" clId="{EB6486F0-AE77-4A34-87B4-F2EE3FE13C0E}" dt="2026-03-06T11:13:18.223" v="95" actId="1076"/>
          <pc:sldLayoutMkLst>
            <pc:docMk/>
            <pc:sldMasterMk cId="2900760644" sldId="2147483660"/>
            <pc:sldLayoutMk cId="848015431" sldId="2147483666"/>
          </pc:sldLayoutMkLst>
          <pc:spChg chg="mod">
            <ac:chgData name="Carolin Geppert" userId="74e9602b-a411-40b4-be12-5b79816852a8" providerId="ADAL" clId="{EB6486F0-AE77-4A34-87B4-F2EE3FE13C0E}" dt="2026-03-06T11:13:18.223" v="95" actId="1076"/>
            <ac:spMkLst>
              <pc:docMk/>
              <pc:sldMasterMk cId="2900760644" sldId="2147483660"/>
              <pc:sldLayoutMk cId="848015431" sldId="2147483666"/>
              <ac:spMk id="2" creationId="{00000000-0000-0000-0000-000000000000}"/>
            </ac:spMkLst>
          </pc:spChg>
          <pc:picChg chg="add mod">
            <ac:chgData name="Carolin Geppert" userId="74e9602b-a411-40b4-be12-5b79816852a8" providerId="ADAL" clId="{EB6486F0-AE77-4A34-87B4-F2EE3FE13C0E}" dt="2026-03-06T11:13:15.234" v="94"/>
            <ac:picMkLst>
              <pc:docMk/>
              <pc:sldMasterMk cId="2900760644" sldId="2147483660"/>
              <pc:sldLayoutMk cId="848015431" sldId="2147483666"/>
              <ac:picMk id="6" creationId="{EAFC3EDF-89AB-CA4E-32D6-3AF834B34874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52.973" v="87" actId="478"/>
          <pc:sldLayoutMkLst>
            <pc:docMk/>
            <pc:sldMasterMk cId="2900760644" sldId="2147483660"/>
            <pc:sldLayoutMk cId="334636927" sldId="2147483667"/>
          </pc:sldLayoutMkLst>
          <pc:spChg chg="add del mod">
            <ac:chgData name="Carolin Geppert" userId="74e9602b-a411-40b4-be12-5b79816852a8" providerId="ADAL" clId="{EB6486F0-AE77-4A34-87B4-F2EE3FE13C0E}" dt="2026-03-06T11:12:52.973" v="87" actId="478"/>
            <ac:spMkLst>
              <pc:docMk/>
              <pc:sldMasterMk cId="2900760644" sldId="2147483660"/>
              <pc:sldLayoutMk cId="334636927" sldId="2147483667"/>
              <ac:spMk id="6" creationId="{025481CA-9643-D1F2-2B7E-D06BEB48362A}"/>
            </ac:spMkLst>
          </pc:spChg>
          <pc:picChg chg="add mod">
            <ac:chgData name="Carolin Geppert" userId="74e9602b-a411-40b4-be12-5b79816852a8" providerId="ADAL" clId="{EB6486F0-AE77-4A34-87B4-F2EE3FE13C0E}" dt="2026-03-06T11:09:42.518" v="59"/>
            <ac:picMkLst>
              <pc:docMk/>
              <pc:sldMasterMk cId="2900760644" sldId="2147483660"/>
              <pc:sldLayoutMk cId="334636927" sldId="2147483667"/>
              <ac:picMk id="5" creationId="{451FEA3D-B756-2817-480F-2D93ABAF0FC3}"/>
            </ac:picMkLst>
          </pc:picChg>
        </pc:sldLayoutChg>
        <pc:sldLayoutChg chg="addSp modSp mod">
          <pc:chgData name="Carolin Geppert" userId="74e9602b-a411-40b4-be12-5b79816852a8" providerId="ADAL" clId="{EB6486F0-AE77-4A34-87B4-F2EE3FE13C0E}" dt="2026-03-06T11:09:52.749" v="62" actId="14100"/>
          <pc:sldLayoutMkLst>
            <pc:docMk/>
            <pc:sldMasterMk cId="2900760644" sldId="2147483660"/>
            <pc:sldLayoutMk cId="1794631048" sldId="2147483668"/>
          </pc:sldLayoutMkLst>
          <pc:spChg chg="mod">
            <ac:chgData name="Carolin Geppert" userId="74e9602b-a411-40b4-be12-5b79816852a8" providerId="ADAL" clId="{EB6486F0-AE77-4A34-87B4-F2EE3FE13C0E}" dt="2026-03-06T11:09:49.409" v="61" actId="14100"/>
            <ac:spMkLst>
              <pc:docMk/>
              <pc:sldMasterMk cId="2900760644" sldId="2147483660"/>
              <pc:sldLayoutMk cId="1794631048" sldId="2147483668"/>
              <ac:spMk id="2" creationId="{00000000-0000-0000-0000-000000000000}"/>
            </ac:spMkLst>
          </pc:spChg>
          <pc:spChg chg="mod">
            <ac:chgData name="Carolin Geppert" userId="74e9602b-a411-40b4-be12-5b79816852a8" providerId="ADAL" clId="{EB6486F0-AE77-4A34-87B4-F2EE3FE13C0E}" dt="2026-03-06T11:09:52.749" v="62" actId="14100"/>
            <ac:spMkLst>
              <pc:docMk/>
              <pc:sldMasterMk cId="2900760644" sldId="2147483660"/>
              <pc:sldLayoutMk cId="1794631048" sldId="2147483668"/>
              <ac:spMk id="3" creationId="{00000000-0000-0000-0000-000000000000}"/>
            </ac:spMkLst>
          </pc:spChg>
          <pc:spChg chg="add mod">
            <ac:chgData name="Carolin Geppert" userId="74e9602b-a411-40b4-be12-5b79816852a8" providerId="ADAL" clId="{EB6486F0-AE77-4A34-87B4-F2EE3FE13C0E}" dt="2026-03-06T11:09:44.854" v="60"/>
            <ac:spMkLst>
              <pc:docMk/>
              <pc:sldMasterMk cId="2900760644" sldId="2147483660"/>
              <pc:sldLayoutMk cId="1794631048" sldId="2147483668"/>
              <ac:spMk id="9" creationId="{6AECB4A0-92A5-82DA-6C02-4EBD24349109}"/>
            </ac:spMkLst>
          </pc:spChg>
          <pc:picChg chg="add mod">
            <ac:chgData name="Carolin Geppert" userId="74e9602b-a411-40b4-be12-5b79816852a8" providerId="ADAL" clId="{EB6486F0-AE77-4A34-87B4-F2EE3FE13C0E}" dt="2026-03-06T11:09:44.854" v="60"/>
            <ac:picMkLst>
              <pc:docMk/>
              <pc:sldMasterMk cId="2900760644" sldId="2147483660"/>
              <pc:sldLayoutMk cId="1794631048" sldId="2147483668"/>
              <ac:picMk id="8" creationId="{31C6CE16-ED21-CAA2-F67D-E4E1D4551D74}"/>
            </ac:picMkLst>
          </pc:picChg>
        </pc:sldLayoutChg>
        <pc:sldLayoutChg chg="addSp modSp mod">
          <pc:chgData name="Carolin Geppert" userId="74e9602b-a411-40b4-be12-5b79816852a8" providerId="ADAL" clId="{EB6486F0-AE77-4A34-87B4-F2EE3FE13C0E}" dt="2026-03-06T11:13:11.533" v="93" actId="14100"/>
          <pc:sldLayoutMkLst>
            <pc:docMk/>
            <pc:sldMasterMk cId="2900760644" sldId="2147483660"/>
            <pc:sldLayoutMk cId="3779015570" sldId="2147483669"/>
          </pc:sldLayoutMkLst>
          <pc:spChg chg="mod">
            <ac:chgData name="Carolin Geppert" userId="74e9602b-a411-40b4-be12-5b79816852a8" providerId="ADAL" clId="{EB6486F0-AE77-4A34-87B4-F2EE3FE13C0E}" dt="2026-03-06T11:13:08.934" v="92" actId="14100"/>
            <ac:spMkLst>
              <pc:docMk/>
              <pc:sldMasterMk cId="2900760644" sldId="2147483660"/>
              <pc:sldLayoutMk cId="3779015570" sldId="2147483669"/>
              <ac:spMk id="2" creationId="{00000000-0000-0000-0000-000000000000}"/>
            </ac:spMkLst>
          </pc:spChg>
          <pc:spChg chg="mod">
            <ac:chgData name="Carolin Geppert" userId="74e9602b-a411-40b4-be12-5b79816852a8" providerId="ADAL" clId="{EB6486F0-AE77-4A34-87B4-F2EE3FE13C0E}" dt="2026-03-06T11:13:11.533" v="93" actId="14100"/>
            <ac:spMkLst>
              <pc:docMk/>
              <pc:sldMasterMk cId="2900760644" sldId="2147483660"/>
              <pc:sldLayoutMk cId="3779015570" sldId="2147483669"/>
              <ac:spMk id="3" creationId="{00000000-0000-0000-0000-000000000000}"/>
            </ac:spMkLst>
          </pc:spChg>
          <pc:picChg chg="add mod">
            <ac:chgData name="Carolin Geppert" userId="74e9602b-a411-40b4-be12-5b79816852a8" providerId="ADAL" clId="{EB6486F0-AE77-4A34-87B4-F2EE3FE13C0E}" dt="2026-03-06T11:13:05.659" v="91"/>
            <ac:picMkLst>
              <pc:docMk/>
              <pc:sldMasterMk cId="2900760644" sldId="2147483660"/>
              <pc:sldLayoutMk cId="3779015570" sldId="2147483669"/>
              <ac:picMk id="8" creationId="{CDF8CDE7-ADCE-A27E-71AB-89B4411FB1F6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2:58.037" v="89" actId="478"/>
          <pc:sldLayoutMkLst>
            <pc:docMk/>
            <pc:sldMasterMk cId="2900760644" sldId="2147483660"/>
            <pc:sldLayoutMk cId="757465079" sldId="2147483670"/>
          </pc:sldLayoutMkLst>
          <pc:spChg chg="mod">
            <ac:chgData name="Carolin Geppert" userId="74e9602b-a411-40b4-be12-5b79816852a8" providerId="ADAL" clId="{EB6486F0-AE77-4A34-87B4-F2EE3FE13C0E}" dt="2026-03-06T11:09:59.743" v="64" actId="14100"/>
            <ac:spMkLst>
              <pc:docMk/>
              <pc:sldMasterMk cId="2900760644" sldId="2147483660"/>
              <pc:sldLayoutMk cId="757465079" sldId="2147483670"/>
              <ac:spMk id="2" creationId="{00000000-0000-0000-0000-000000000000}"/>
            </ac:spMkLst>
          </pc:spChg>
          <pc:spChg chg="add del mod">
            <ac:chgData name="Carolin Geppert" userId="74e9602b-a411-40b4-be12-5b79816852a8" providerId="ADAL" clId="{EB6486F0-AE77-4A34-87B4-F2EE3FE13C0E}" dt="2026-03-06T11:12:58.037" v="89" actId="478"/>
            <ac:spMkLst>
              <pc:docMk/>
              <pc:sldMasterMk cId="2900760644" sldId="2147483660"/>
              <pc:sldLayoutMk cId="757465079" sldId="2147483670"/>
              <ac:spMk id="8" creationId="{C7517F9B-1FB4-D45D-04F9-29830FA30B16}"/>
            </ac:spMkLst>
          </pc:spChg>
          <pc:picChg chg="add mod">
            <ac:chgData name="Carolin Geppert" userId="74e9602b-a411-40b4-be12-5b79816852a8" providerId="ADAL" clId="{EB6486F0-AE77-4A34-87B4-F2EE3FE13C0E}" dt="2026-03-06T11:09:55.294" v="63"/>
            <ac:picMkLst>
              <pc:docMk/>
              <pc:sldMasterMk cId="2900760644" sldId="2147483660"/>
              <pc:sldLayoutMk cId="757465079" sldId="2147483670"/>
              <ac:picMk id="7" creationId="{45FA658C-7B2B-5146-EE6F-45685B812AF4}"/>
            </ac:picMkLst>
          </pc:picChg>
        </pc:sldLayoutChg>
        <pc:sldLayoutChg chg="addSp delSp modSp mod">
          <pc:chgData name="Carolin Geppert" userId="74e9602b-a411-40b4-be12-5b79816852a8" providerId="ADAL" clId="{EB6486F0-AE77-4A34-87B4-F2EE3FE13C0E}" dt="2026-03-06T11:13:00.261" v="90" actId="478"/>
          <pc:sldLayoutMkLst>
            <pc:docMk/>
            <pc:sldMasterMk cId="2900760644" sldId="2147483660"/>
            <pc:sldLayoutMk cId="4150322852" sldId="2147483671"/>
          </pc:sldLayoutMkLst>
          <pc:spChg chg="mod">
            <ac:chgData name="Carolin Geppert" userId="74e9602b-a411-40b4-be12-5b79816852a8" providerId="ADAL" clId="{EB6486F0-AE77-4A34-87B4-F2EE3FE13C0E}" dt="2026-03-06T11:10:09.565" v="67" actId="14100"/>
            <ac:spMkLst>
              <pc:docMk/>
              <pc:sldMasterMk cId="2900760644" sldId="2147483660"/>
              <pc:sldLayoutMk cId="4150322852" sldId="2147483671"/>
              <ac:spMk id="2" creationId="{00000000-0000-0000-0000-000000000000}"/>
            </ac:spMkLst>
          </pc:spChg>
          <pc:spChg chg="mod">
            <ac:chgData name="Carolin Geppert" userId="74e9602b-a411-40b4-be12-5b79816852a8" providerId="ADAL" clId="{EB6486F0-AE77-4A34-87B4-F2EE3FE13C0E}" dt="2026-03-06T11:10:05.486" v="66" actId="14100"/>
            <ac:spMkLst>
              <pc:docMk/>
              <pc:sldMasterMk cId="2900760644" sldId="2147483660"/>
              <pc:sldLayoutMk cId="4150322852" sldId="2147483671"/>
              <ac:spMk id="3" creationId="{00000000-0000-0000-0000-000000000000}"/>
            </ac:spMkLst>
          </pc:spChg>
          <pc:spChg chg="add del mod">
            <ac:chgData name="Carolin Geppert" userId="74e9602b-a411-40b4-be12-5b79816852a8" providerId="ADAL" clId="{EB6486F0-AE77-4A34-87B4-F2EE3FE13C0E}" dt="2026-03-06T11:13:00.261" v="90" actId="478"/>
            <ac:spMkLst>
              <pc:docMk/>
              <pc:sldMasterMk cId="2900760644" sldId="2147483660"/>
              <pc:sldLayoutMk cId="4150322852" sldId="2147483671"/>
              <ac:spMk id="8" creationId="{B6D00C3A-DBC9-E12F-36BD-7FC65D7040F0}"/>
            </ac:spMkLst>
          </pc:spChg>
          <pc:picChg chg="add mod">
            <ac:chgData name="Carolin Geppert" userId="74e9602b-a411-40b4-be12-5b79816852a8" providerId="ADAL" clId="{EB6486F0-AE77-4A34-87B4-F2EE3FE13C0E}" dt="2026-03-06T11:10:01.557" v="65"/>
            <ac:picMkLst>
              <pc:docMk/>
              <pc:sldMasterMk cId="2900760644" sldId="2147483660"/>
              <pc:sldLayoutMk cId="4150322852" sldId="2147483671"/>
              <ac:picMk id="7" creationId="{5F14100E-1E56-79DB-7CAB-AAAB8FAEC57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D8DE-2A3E-3142-9FCA-38A468A732D8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6AFC5-968F-8346-8494-DEEA3C64F3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56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6AFC5-968F-8346-8494-DEEA3C64F31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01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885A628-4F4E-151A-5870-56599E416A24}"/>
              </a:ext>
            </a:extLst>
          </p:cNvPr>
          <p:cNvSpPr txBox="1"/>
          <p:nvPr userDrawn="1"/>
        </p:nvSpPr>
        <p:spPr>
          <a:xfrm>
            <a:off x="501650" y="2971800"/>
            <a:ext cx="51117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25</a:t>
            </a:r>
            <a:r>
              <a:rPr lang="de-DE" sz="1600" baseline="30000" dirty="0">
                <a:effectLst/>
                <a:latin typeface="Geist Medium" pitchFamily="2" charset="77"/>
              </a:rPr>
              <a:t>th</a:t>
            </a:r>
            <a:r>
              <a:rPr lang="de-DE" sz="1600" dirty="0">
                <a:effectLst/>
                <a:latin typeface="Geist Medium" pitchFamily="2" charset="77"/>
              </a:rPr>
              <a:t> International Conference </a:t>
            </a:r>
          </a:p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on Emergency Medicine</a:t>
            </a:r>
          </a:p>
          <a:p>
            <a:pPr>
              <a:buNone/>
            </a:pPr>
            <a:endParaRPr lang="de-DE" sz="1600" dirty="0">
              <a:latin typeface="Geist Medium" pitchFamily="2" charset="77"/>
            </a:endParaRPr>
          </a:p>
          <a:p>
            <a:pPr>
              <a:buNone/>
            </a:pPr>
            <a:r>
              <a:rPr lang="de-DE" sz="1600" dirty="0">
                <a:effectLst/>
                <a:latin typeface="Geist Medium" pitchFamily="2" charset="77"/>
              </a:rPr>
              <a:t>9–13 June 2026 – Hamburg, Germany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effectLst/>
                <a:latin typeface="Geist Medium" pitchFamily="2" charset="77"/>
                <a:ea typeface="Geist Medium" pitchFamily="2" charset="77"/>
                <a:cs typeface="Geist Medium" pitchFamily="2" charset="77"/>
              </a:rPr>
              <a:t>icem2026.com</a:t>
            </a:r>
          </a:p>
          <a:p>
            <a:pPr>
              <a:spcAft>
                <a:spcPts val="217"/>
              </a:spcAft>
            </a:pPr>
            <a:endParaRPr lang="de-DE" sz="1600" dirty="0">
              <a:effectLst/>
              <a:latin typeface="Geist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D010DC-3AD3-9E2A-98C8-BEB59C6BF200}"/>
              </a:ext>
            </a:extLst>
          </p:cNvPr>
          <p:cNvSpPr txBox="1"/>
          <p:nvPr userDrawn="1"/>
        </p:nvSpPr>
        <p:spPr>
          <a:xfrm>
            <a:off x="469900" y="4578350"/>
            <a:ext cx="480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050">
                <a:latin typeface="Geist Medium" pitchFamily="2" charset="77"/>
              </a:rPr>
              <a:t>i</a:t>
            </a:r>
            <a:r>
              <a:rPr lang="de-DE" sz="1050">
                <a:effectLst/>
                <a:latin typeface="Geist Medium" pitchFamily="2" charset="77"/>
              </a:rPr>
              <a:t>n </a:t>
            </a:r>
            <a:r>
              <a:rPr lang="de-DE" sz="1050" err="1">
                <a:effectLst/>
                <a:latin typeface="Geist Medium" pitchFamily="2" charset="77"/>
              </a:rPr>
              <a:t>conjunction</a:t>
            </a:r>
            <a:r>
              <a:rPr lang="de-DE" sz="1050">
                <a:effectLst/>
                <a:latin typeface="Geist Medium" pitchFamily="2" charset="77"/>
              </a:rPr>
              <a:t> with </a:t>
            </a:r>
            <a:r>
              <a:rPr lang="de-DE" sz="1050" err="1">
                <a:effectLst/>
                <a:latin typeface="Geist Medium" pitchFamily="2" charset="77"/>
              </a:rPr>
              <a:t>the</a:t>
            </a:r>
            <a:r>
              <a:rPr lang="de-DE" sz="1050">
                <a:effectLst/>
                <a:latin typeface="Geist Medium" pitchFamily="2" charset="77"/>
              </a:rPr>
              <a:t> Annual Conference </a:t>
            </a:r>
          </a:p>
          <a:p>
            <a:r>
              <a:rPr lang="de-DE" sz="1050">
                <a:effectLst/>
                <a:latin typeface="Geist Medium" pitchFamily="2" charset="77"/>
              </a:rPr>
              <a:t>German Society </a:t>
            </a:r>
            <a:r>
              <a:rPr lang="de-DE" sz="1050" err="1">
                <a:effectLst/>
                <a:latin typeface="Geist Medium" pitchFamily="2" charset="77"/>
              </a:rPr>
              <a:t>for</a:t>
            </a:r>
            <a:r>
              <a:rPr lang="de-DE" sz="1050">
                <a:effectLst/>
                <a:latin typeface="Geist Medium" pitchFamily="2" charset="77"/>
              </a:rPr>
              <a:t> Emergency Medicine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88B5AF6-DF50-E7C5-D7B0-2BB1133FE8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808" y="2656129"/>
            <a:ext cx="3531292" cy="2324112"/>
            <a:chOff x="4572000" y="249226"/>
            <a:chExt cx="3990078" cy="262606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3EC8B10-1DD5-BF22-BD10-3F2651B47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49226"/>
              <a:ext cx="3990078" cy="2547043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ABA8B59-BB6C-A116-3053-0A54880BD589}"/>
                </a:ext>
              </a:extLst>
            </p:cNvPr>
            <p:cNvSpPr/>
            <p:nvPr/>
          </p:nvSpPr>
          <p:spPr>
            <a:xfrm>
              <a:off x="5613400" y="2710543"/>
              <a:ext cx="945175" cy="164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605"/>
            <a:ext cx="7886700" cy="45758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FA658C-7B2B-5146-EE6F-45685B812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03937"/>
            <a:ext cx="1971675" cy="37330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03937"/>
            <a:ext cx="5800725" cy="3733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14100E-1E56-79DB-7CAB-AAAB8FAEC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605"/>
            <a:ext cx="7886700" cy="45758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544101-B6D1-A3AC-7223-77C85A0BC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BA9D8C-D1CB-9416-8330-800BF9241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605"/>
            <a:ext cx="7886700" cy="45758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1DC383-2E65-FD36-69A4-BC884A0D9D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1605"/>
            <a:ext cx="7886700" cy="45758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038922-DCCC-3C95-B81D-77119E92B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3937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FC3EDF-89AB-CA4E-32D6-3AF834B34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1FEA3D-B756-2817-480F-2D93ABAF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1605"/>
            <a:ext cx="2949178" cy="7328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1605"/>
            <a:ext cx="4629150" cy="35882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C6CE16-ED21-CAA2-F67D-E4E1D455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ECB4A0-92A5-82DA-6C02-4EBD24349109}"/>
              </a:ext>
            </a:extLst>
          </p:cNvPr>
          <p:cNvSpPr txBox="1"/>
          <p:nvPr userDrawn="1"/>
        </p:nvSpPr>
        <p:spPr>
          <a:xfrm>
            <a:off x="121584" y="165274"/>
            <a:ext cx="880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>
                <a:solidFill>
                  <a:srgbClr val="FFFFFF"/>
                </a:solidFill>
                <a:latin typeface="Geist-Regular"/>
              </a:rPr>
              <a:t>Headline1</a:t>
            </a:r>
            <a:endParaRPr lang="de-DE" sz="1800" b="0" i="0" u="none" strike="noStrike" baseline="0">
              <a:solidFill>
                <a:srgbClr val="FFFFFF"/>
              </a:solidFill>
              <a:latin typeface="Geist-Regular"/>
            </a:endParaRPr>
          </a:p>
          <a:p>
            <a:pPr algn="r"/>
            <a:r>
              <a:rPr lang="en-US" sz="1800" b="1" i="0" u="none" strike="noStrike" baseline="0">
                <a:solidFill>
                  <a:srgbClr val="FFFFFF"/>
                </a:solidFill>
                <a:latin typeface="Geist-Regular"/>
              </a:rPr>
              <a:t>headline2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3937"/>
            <a:ext cx="2949178" cy="64054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03937"/>
            <a:ext cx="4629150" cy="34959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F8CDE7-ADCE-A27E-71AB-89B4411FB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9" r="3620" b="30101"/>
          <a:stretch/>
        </p:blipFill>
        <p:spPr>
          <a:xfrm>
            <a:off x="-39933" y="72940"/>
            <a:ext cx="327698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07AFC-34F5-C897-D448-DAC281CF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A62E44-98F3-96F5-ECFD-D4C403E54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7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950F-313F-C624-937A-494E5959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CD2999-CEB3-1F5B-8521-BAE3A474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90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c52f5f8471c3948692c4211c98b9888c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28d0564d5742ec1728c40a00443aa17c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f44caba-6827-4034-9af7-e1d1a128d90b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f44caba-6827-4034-9af7-e1d1a128d90b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4CCED-7C55-46AC-9FF7-36283EE02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DE3B3-E82A-42EB-B0B5-34EBB9264B0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7A95A8F-5BB5-4EA8-857B-26520E676DA0}">
  <ds:schemaRefs>
    <ds:schemaRef ds:uri="11dbbd15-56a6-4a36-99c3-e06f7c17aee8"/>
    <ds:schemaRef ds:uri="c82cca38-21c0-4085-b597-6714eaf117dc"/>
    <ds:schemaRef ds:uri="e58eaca8-f4da-4d53-a948-ecd7d12d3e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7B7E861-5235-46E7-A9BF-D1D0AACD6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Benutzerdefiniert</PresentationFormat>
  <Paragraphs>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Arial</vt:lpstr>
      <vt:lpstr>Geist Medium</vt:lpstr>
      <vt:lpstr>Geist-Regular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Carolin Geppert</cp:lastModifiedBy>
  <cp:revision>2</cp:revision>
  <dcterms:created xsi:type="dcterms:W3CDTF">2021-04-30T12:51:15Z</dcterms:created>
  <dcterms:modified xsi:type="dcterms:W3CDTF">2026-03-06T11:13:19Z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Inhalt">
    <vt:lpwstr/>
  </property>
  <property fmtid="{D5CDD505-2E9C-101B-9397-08002B2CF9AE}" pid="5" name="Bereich">
    <vt:lpwstr/>
  </property>
  <property fmtid="{D5CDD505-2E9C-101B-9397-08002B2CF9AE}" pid="6" name="Darstellung">
    <vt:lpwstr/>
  </property>
  <property fmtid="{D5CDD505-2E9C-101B-9397-08002B2CF9AE}" pid="7" name="Ansicht">
    <vt:lpwstr/>
  </property>
  <property fmtid="{D5CDD505-2E9C-101B-9397-08002B2CF9AE}" pid="8" name="Veranstaltungsart">
    <vt:lpwstr/>
  </property>
  <property fmtid="{D5CDD505-2E9C-101B-9397-08002B2CF9AE}" pid="9" name="Zielgruppe">
    <vt:lpwstr/>
  </property>
</Properties>
</file>